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8" r:id="rId3"/>
    <p:sldId id="256" r:id="rId4"/>
    <p:sldId id="259" r:id="rId5"/>
    <p:sldId id="257" r:id="rId6"/>
    <p:sldId id="258" r:id="rId7"/>
    <p:sldId id="260" r:id="rId8"/>
    <p:sldId id="274" r:id="rId9"/>
    <p:sldId id="261" r:id="rId10"/>
    <p:sldId id="262" r:id="rId11"/>
    <p:sldId id="268" r:id="rId12"/>
    <p:sldId id="263" r:id="rId13"/>
    <p:sldId id="265" r:id="rId14"/>
    <p:sldId id="270" r:id="rId15"/>
    <p:sldId id="269" r:id="rId16"/>
    <p:sldId id="271" r:id="rId17"/>
    <p:sldId id="272" r:id="rId18"/>
    <p:sldId id="275" r:id="rId19"/>
    <p:sldId id="276" r:id="rId20"/>
    <p:sldId id="266" r:id="rId21"/>
    <p:sldId id="267" r:id="rId22"/>
    <p:sldId id="279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1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7B5E6-6CAA-46AB-BD10-1BFB5C90E753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BCA80-83D2-4E2D-8EF5-8A888EFC46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15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BCA80-83D2-4E2D-8EF5-8A888EFC466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5082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BCA80-83D2-4E2D-8EF5-8A888EFC466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512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638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BCA80-83D2-4E2D-8EF5-8A888EFC466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1561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378E-E00B-4FE5-BA84-FBF0A24792E2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5673-855B-4732-9D31-41CF1F54F0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378E-E00B-4FE5-BA84-FBF0A24792E2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5673-855B-4732-9D31-41CF1F54F0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378E-E00B-4FE5-BA84-FBF0A24792E2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5673-855B-4732-9D31-41CF1F54F0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378E-E00B-4FE5-BA84-FBF0A24792E2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5673-855B-4732-9D31-41CF1F54F0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378E-E00B-4FE5-BA84-FBF0A24792E2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5673-855B-4732-9D31-41CF1F54F0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378E-E00B-4FE5-BA84-FBF0A24792E2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5673-855B-4732-9D31-41CF1F54F0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378E-E00B-4FE5-BA84-FBF0A24792E2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5673-855B-4732-9D31-41CF1F54F0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378E-E00B-4FE5-BA84-FBF0A24792E2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5673-855B-4732-9D31-41CF1F54F0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378E-E00B-4FE5-BA84-FBF0A24792E2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5673-855B-4732-9D31-41CF1F54F0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378E-E00B-4FE5-BA84-FBF0A24792E2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5673-855B-4732-9D31-41CF1F54F0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378E-E00B-4FE5-BA84-FBF0A24792E2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5673-855B-4732-9D31-41CF1F54F0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378E-E00B-4FE5-BA84-FBF0A24792E2}" type="datetimeFigureOut">
              <a:rPr lang="cs-CZ" smtClean="0"/>
              <a:pPr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B5673-855B-4732-9D31-41CF1F54F0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2.wmf"/><Relationship Id="rId7" Type="http://schemas.openxmlformats.org/officeDocument/2006/relationships/image" Target="../media/image55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35.gif"/><Relationship Id="rId9" Type="http://schemas.openxmlformats.org/officeDocument/2006/relationships/image" Target="../media/image5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3.wmf"/><Relationship Id="rId7" Type="http://schemas.openxmlformats.org/officeDocument/2006/relationships/image" Target="../media/image15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9.jpeg"/><Relationship Id="rId7" Type="http://schemas.openxmlformats.org/officeDocument/2006/relationships/image" Target="../media/image32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2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DER MITTAG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6061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	     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zu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Mittag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essen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= obědvat	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     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Schulküche</a:t>
            </a:r>
            <a:r>
              <a:rPr lang="cs-CZ" dirty="0" smtClean="0"/>
              <a:t> = školní jídelna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     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Mittag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ich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esse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zu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Mittag</a:t>
            </a:r>
            <a:r>
              <a:rPr lang="cs-CZ" dirty="0" smtClean="0">
                <a:solidFill>
                  <a:srgbClr val="002060"/>
                </a:solidFill>
              </a:rPr>
              <a:t>		</a:t>
            </a:r>
            <a:r>
              <a:rPr lang="cs-CZ" dirty="0" err="1" smtClean="0">
                <a:solidFill>
                  <a:srgbClr val="002060"/>
                </a:solidFill>
              </a:rPr>
              <a:t>wir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essen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zu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Mittag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du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isst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zu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Mittag</a:t>
            </a:r>
            <a:r>
              <a:rPr lang="cs-CZ" dirty="0" smtClean="0">
                <a:solidFill>
                  <a:srgbClr val="002060"/>
                </a:solidFill>
              </a:rPr>
              <a:t>			</a:t>
            </a:r>
            <a:r>
              <a:rPr lang="cs-CZ" dirty="0" err="1" smtClean="0">
                <a:solidFill>
                  <a:srgbClr val="002060"/>
                </a:solidFill>
              </a:rPr>
              <a:t>ihr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esst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zu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Mittag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er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sie</a:t>
            </a:r>
            <a:r>
              <a:rPr lang="cs-CZ" dirty="0" smtClean="0">
                <a:solidFill>
                  <a:srgbClr val="002060"/>
                </a:solidFill>
              </a:rPr>
              <a:t>, es </a:t>
            </a:r>
            <a:r>
              <a:rPr lang="cs-CZ" dirty="0" err="1" smtClean="0">
                <a:solidFill>
                  <a:srgbClr val="002060"/>
                </a:solidFill>
              </a:rPr>
              <a:t>isst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zu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Mittag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cs-CZ" dirty="0" err="1" smtClean="0">
                <a:solidFill>
                  <a:srgbClr val="002060"/>
                </a:solidFill>
              </a:rPr>
              <a:t>sie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essen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zu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Mittag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Jechova\AppData\Local\Microsoft\Windows\Temporary Internet Files\Content.IE5\IM8VUJOX\MM900223780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59" y="2903625"/>
            <a:ext cx="1932224" cy="14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115253" y="3270673"/>
            <a:ext cx="642429" cy="50718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243430" y="1412776"/>
            <a:ext cx="1871823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A9215B"/>
                </a:solidFill>
              </a:rPr>
              <a:t>ZU MITTAG</a:t>
            </a:r>
            <a:endParaRPr lang="cs-CZ" sz="2400" b="1" dirty="0">
              <a:solidFill>
                <a:srgbClr val="A921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4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DER NACHMITTAG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9685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nach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Hause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gehen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= jít domů</a:t>
            </a:r>
          </a:p>
          <a:p>
            <a:pPr marL="0" indent="0">
              <a:buNone/>
            </a:pP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gehe</a:t>
            </a:r>
            <a:r>
              <a:rPr lang="cs-CZ" dirty="0" smtClean="0"/>
              <a:t> nach </a:t>
            </a:r>
            <a:r>
              <a:rPr lang="cs-CZ" dirty="0" err="1" smtClean="0"/>
              <a:t>Hause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Musik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hören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= poslouchat hudbu</a:t>
            </a:r>
          </a:p>
          <a:p>
            <a:pPr marL="0" indent="0">
              <a:buNone/>
            </a:pP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höre</a:t>
            </a:r>
            <a:r>
              <a:rPr lang="cs-CZ" dirty="0" smtClean="0"/>
              <a:t> </a:t>
            </a:r>
            <a:r>
              <a:rPr lang="cs-CZ" dirty="0" err="1" smtClean="0"/>
              <a:t>Musik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Computerspiele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spielen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= hrát počítačové hry</a:t>
            </a:r>
          </a:p>
          <a:p>
            <a:pPr marL="0" indent="0">
              <a:buNone/>
            </a:pP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spiele</a:t>
            </a:r>
            <a:r>
              <a:rPr lang="cs-CZ" dirty="0" smtClean="0"/>
              <a:t> </a:t>
            </a:r>
            <a:r>
              <a:rPr lang="cs-CZ" dirty="0" err="1" smtClean="0"/>
              <a:t>Computerspiele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lernen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= učit se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Hausaufgaben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machen = dělat domácí úkoly</a:t>
            </a:r>
          </a:p>
          <a:p>
            <a:pPr marL="0" indent="0">
              <a:buNone/>
            </a:pP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lerne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dann</a:t>
            </a:r>
            <a:r>
              <a:rPr lang="cs-CZ" dirty="0" smtClean="0"/>
              <a:t> </a:t>
            </a:r>
            <a:r>
              <a:rPr lang="cs-CZ" dirty="0" err="1" smtClean="0"/>
              <a:t>mache</a:t>
            </a:r>
            <a:r>
              <a:rPr lang="cs-CZ" dirty="0" smtClean="0"/>
              <a:t>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meine</a:t>
            </a:r>
            <a:r>
              <a:rPr lang="cs-CZ" dirty="0" smtClean="0"/>
              <a:t> </a:t>
            </a:r>
            <a:r>
              <a:rPr lang="cs-CZ" dirty="0" err="1" smtClean="0"/>
              <a:t>Hausaufgaben</a:t>
            </a:r>
            <a:r>
              <a:rPr lang="cs-CZ" dirty="0" smtClean="0"/>
              <a:t>.</a:t>
            </a:r>
          </a:p>
        </p:txBody>
      </p:sp>
      <p:pic>
        <p:nvPicPr>
          <p:cNvPr id="6146" name="Picture 2" descr="C:\Users\Jechova\AppData\Local\Microsoft\Windows\Temporary Internet Files\Content.IE5\A1VYWBNT\MC9000888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1" y="2276872"/>
            <a:ext cx="225313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5563023" y="1600469"/>
            <a:ext cx="291829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A9215B"/>
                </a:solidFill>
              </a:rPr>
              <a:t>AM NACHMITTAG</a:t>
            </a:r>
            <a:endParaRPr lang="cs-CZ" sz="2400" b="1" dirty="0">
              <a:solidFill>
                <a:srgbClr val="A921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1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92D050"/>
                </a:solidFill>
              </a:rPr>
              <a:t>DER NACHMITTAG </a:t>
            </a:r>
            <a:r>
              <a:rPr lang="cs-CZ" b="1" dirty="0" err="1" smtClean="0">
                <a:solidFill>
                  <a:srgbClr val="92D050"/>
                </a:solidFill>
              </a:rPr>
              <a:t>und</a:t>
            </a:r>
            <a:r>
              <a:rPr lang="cs-CZ" b="1" dirty="0" smtClean="0">
                <a:solidFill>
                  <a:srgbClr val="92D050"/>
                </a:solidFill>
              </a:rPr>
              <a:t> DER ABEND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1399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zum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Training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gehen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= jít na trénink</a:t>
            </a:r>
          </a:p>
          <a:p>
            <a:pPr marL="0" indent="0">
              <a:buNone/>
            </a:pPr>
            <a:r>
              <a:rPr lang="cs-CZ" dirty="0" err="1"/>
              <a:t>I</a:t>
            </a:r>
            <a:r>
              <a:rPr lang="cs-CZ" dirty="0" err="1" smtClean="0"/>
              <a:t>ch</a:t>
            </a:r>
            <a:r>
              <a:rPr lang="cs-CZ" dirty="0" smtClean="0"/>
              <a:t> </a:t>
            </a:r>
            <a:r>
              <a:rPr lang="cs-CZ" dirty="0" err="1"/>
              <a:t>gehe</a:t>
            </a:r>
            <a:r>
              <a:rPr lang="cs-CZ" dirty="0"/>
              <a:t>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mit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Freunden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sein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= být s kamarády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/>
              <a:t>Ich</a:t>
            </a:r>
            <a:r>
              <a:rPr lang="cs-CZ" dirty="0"/>
              <a:t> bin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meinen</a:t>
            </a:r>
            <a:r>
              <a:rPr lang="cs-CZ" dirty="0"/>
              <a:t> </a:t>
            </a:r>
            <a:r>
              <a:rPr lang="cs-CZ" dirty="0" err="1"/>
              <a:t>Freunden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fern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sehen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= dívat se na televizi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sehe</a:t>
            </a:r>
            <a:r>
              <a:rPr lang="cs-CZ" dirty="0"/>
              <a:t> </a:t>
            </a:r>
            <a:r>
              <a:rPr lang="cs-CZ" dirty="0" err="1"/>
              <a:t>fern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ins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Bett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gehen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= jít do postele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ein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schlafen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= usínat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gehe</a:t>
            </a:r>
            <a:r>
              <a:rPr lang="cs-CZ" dirty="0"/>
              <a:t> </a:t>
            </a:r>
            <a:r>
              <a:rPr lang="cs-CZ" dirty="0" err="1"/>
              <a:t>ins</a:t>
            </a:r>
            <a:r>
              <a:rPr lang="cs-CZ" dirty="0"/>
              <a:t> </a:t>
            </a:r>
            <a:r>
              <a:rPr lang="cs-CZ" dirty="0" err="1"/>
              <a:t>Bett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schlafe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.</a:t>
            </a:r>
          </a:p>
        </p:txBody>
      </p:sp>
      <p:pic>
        <p:nvPicPr>
          <p:cNvPr id="7170" name="Picture 2" descr="C:\Users\Jechova\AppData\Local\Microsoft\Windows\Temporary Internet Files\Content.IE5\YJAQYPWT\MC9003588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1816913" cy="15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IM8VUJOX\MC9004465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114" y="2348880"/>
            <a:ext cx="1509674" cy="17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6427741" y="1394958"/>
            <a:ext cx="2176707" cy="593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AM ABEND</a:t>
            </a:r>
            <a:endParaRPr 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0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Users\Jechova\AppData\Local\Microsoft\Windows\Temporary Internet Files\Content.IE5\A1VYWBNT\MC90043901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505" y="4005064"/>
            <a:ext cx="6367093" cy="19442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DIE NACHT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In der </a:t>
            </a:r>
            <a:r>
              <a:rPr lang="cs-CZ" dirty="0" err="1" smtClean="0"/>
              <a:t>Nacht</a:t>
            </a:r>
            <a:r>
              <a:rPr lang="cs-CZ" dirty="0" smtClean="0"/>
              <a:t> </a:t>
            </a:r>
            <a:r>
              <a:rPr lang="cs-CZ" dirty="0" err="1" smtClean="0"/>
              <a:t>schlafe</a:t>
            </a:r>
            <a:r>
              <a:rPr lang="cs-CZ" dirty="0" smtClean="0"/>
              <a:t> </a:t>
            </a:r>
            <a:r>
              <a:rPr lang="cs-CZ" dirty="0" err="1" smtClean="0"/>
              <a:t>ich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schlafen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= spát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	</a:t>
            </a:r>
            <a:r>
              <a:rPr lang="cs-CZ" b="1" dirty="0" err="1" smtClean="0">
                <a:solidFill>
                  <a:srgbClr val="002060"/>
                </a:solidFill>
              </a:rPr>
              <a:t>ich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schlafe</a:t>
            </a:r>
            <a:r>
              <a:rPr lang="cs-CZ" b="1" dirty="0" smtClean="0">
                <a:solidFill>
                  <a:srgbClr val="002060"/>
                </a:solidFill>
              </a:rPr>
              <a:t>			</a:t>
            </a:r>
            <a:r>
              <a:rPr lang="cs-CZ" b="1" dirty="0" err="1" smtClean="0">
                <a:solidFill>
                  <a:srgbClr val="002060"/>
                </a:solidFill>
              </a:rPr>
              <a:t>wir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schlafen</a:t>
            </a: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	</a:t>
            </a:r>
            <a:r>
              <a:rPr lang="cs-CZ" b="1" dirty="0" err="1" smtClean="0">
                <a:solidFill>
                  <a:srgbClr val="002060"/>
                </a:solidFill>
              </a:rPr>
              <a:t>du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schläfst</a:t>
            </a:r>
            <a:r>
              <a:rPr lang="cs-CZ" b="1" dirty="0" smtClean="0">
                <a:solidFill>
                  <a:srgbClr val="002060"/>
                </a:solidFill>
              </a:rPr>
              <a:t>			</a:t>
            </a:r>
            <a:r>
              <a:rPr lang="cs-CZ" b="1" dirty="0" err="1" smtClean="0">
                <a:solidFill>
                  <a:srgbClr val="002060"/>
                </a:solidFill>
              </a:rPr>
              <a:t>ihr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schlaft</a:t>
            </a: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	</a:t>
            </a:r>
            <a:r>
              <a:rPr lang="cs-CZ" b="1" dirty="0" err="1" smtClean="0">
                <a:solidFill>
                  <a:srgbClr val="002060"/>
                </a:solidFill>
              </a:rPr>
              <a:t>er</a:t>
            </a:r>
            <a:r>
              <a:rPr lang="cs-CZ" b="1" dirty="0" smtClean="0">
                <a:solidFill>
                  <a:srgbClr val="002060"/>
                </a:solidFill>
              </a:rPr>
              <a:t>, </a:t>
            </a:r>
            <a:r>
              <a:rPr lang="cs-CZ" b="1" dirty="0" err="1" smtClean="0">
                <a:solidFill>
                  <a:srgbClr val="002060"/>
                </a:solidFill>
              </a:rPr>
              <a:t>sie</a:t>
            </a:r>
            <a:r>
              <a:rPr lang="cs-CZ" b="1" dirty="0" smtClean="0">
                <a:solidFill>
                  <a:srgbClr val="002060"/>
                </a:solidFill>
              </a:rPr>
              <a:t>, es </a:t>
            </a:r>
            <a:r>
              <a:rPr lang="cs-CZ" b="1" dirty="0" err="1" smtClean="0">
                <a:solidFill>
                  <a:srgbClr val="002060"/>
                </a:solidFill>
              </a:rPr>
              <a:t>schläft</a:t>
            </a:r>
            <a:r>
              <a:rPr lang="cs-CZ" b="1" dirty="0" smtClean="0">
                <a:solidFill>
                  <a:srgbClr val="002060"/>
                </a:solidFill>
              </a:rPr>
              <a:t>	</a:t>
            </a:r>
            <a:r>
              <a:rPr lang="cs-CZ" b="1" dirty="0" err="1" smtClean="0">
                <a:solidFill>
                  <a:srgbClr val="002060"/>
                </a:solidFill>
              </a:rPr>
              <a:t>sie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schlafen</a:t>
            </a:r>
            <a:endParaRPr lang="cs-CZ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86009" y="1691899"/>
            <a:ext cx="2176707" cy="593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IN DER NACHT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1K4BU0IW\MC9002935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32856"/>
            <a:ext cx="981814" cy="13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echova\AppData\Local\Microsoft\Windows\Temporary Internet Files\Content.IE5\A1VYWBNT\MC9003978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9534" y="332656"/>
            <a:ext cx="1152128" cy="106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echova\AppData\Local\Microsoft\Windows\Temporary Internet Files\Content.IE5\A1VYWBNT\MC9003978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6333" y="332656"/>
            <a:ext cx="1152128" cy="106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10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WICHTIG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61" y="2996952"/>
            <a:ext cx="8424937" cy="32654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Morgen</a:t>
            </a:r>
            <a:r>
              <a:rPr lang="cs-CZ" dirty="0" smtClean="0"/>
              <a:t> 				</a:t>
            </a:r>
            <a:r>
              <a:rPr lang="cs-CZ" dirty="0" err="1" smtClean="0"/>
              <a:t>morgen</a:t>
            </a:r>
            <a:r>
              <a:rPr lang="cs-CZ" b="1" dirty="0" err="1" smtClean="0">
                <a:solidFill>
                  <a:srgbClr val="A9215B"/>
                </a:solidFill>
              </a:rPr>
              <a:t>s</a:t>
            </a:r>
            <a:endParaRPr lang="cs-CZ" b="1" dirty="0" smtClean="0">
              <a:solidFill>
                <a:srgbClr val="A9215B"/>
              </a:solidFill>
            </a:endParaRPr>
          </a:p>
          <a:p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Vormittag</a:t>
            </a:r>
            <a:r>
              <a:rPr lang="cs-CZ" dirty="0" smtClean="0"/>
              <a:t>				</a:t>
            </a:r>
            <a:r>
              <a:rPr lang="cs-CZ" dirty="0" err="1" smtClean="0"/>
              <a:t>vormittag</a:t>
            </a:r>
            <a:r>
              <a:rPr lang="cs-CZ" b="1" dirty="0" err="1" smtClean="0">
                <a:solidFill>
                  <a:srgbClr val="A9215B"/>
                </a:solidFill>
              </a:rPr>
              <a:t>s</a:t>
            </a:r>
            <a:endParaRPr lang="cs-CZ" b="1" dirty="0" smtClean="0">
              <a:solidFill>
                <a:srgbClr val="A9215B"/>
              </a:solidFill>
            </a:endParaRPr>
          </a:p>
          <a:p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Mittag</a:t>
            </a:r>
            <a:r>
              <a:rPr lang="cs-CZ" dirty="0" smtClean="0"/>
              <a:t>				</a:t>
            </a:r>
            <a:r>
              <a:rPr lang="cs-CZ" dirty="0" err="1" smtClean="0"/>
              <a:t>mittag</a:t>
            </a:r>
            <a:r>
              <a:rPr lang="cs-CZ" b="1" dirty="0" err="1" smtClean="0">
                <a:solidFill>
                  <a:srgbClr val="A9215B"/>
                </a:solidFill>
              </a:rPr>
              <a:t>s</a:t>
            </a:r>
            <a:endParaRPr lang="cs-CZ" b="1" dirty="0" smtClean="0">
              <a:solidFill>
                <a:srgbClr val="A9215B"/>
              </a:solidFill>
            </a:endParaRPr>
          </a:p>
          <a:p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Nachmittag</a:t>
            </a:r>
            <a:r>
              <a:rPr lang="cs-CZ" dirty="0" smtClean="0"/>
              <a:t>			</a:t>
            </a:r>
            <a:r>
              <a:rPr lang="cs-CZ" dirty="0" err="1" smtClean="0"/>
              <a:t>nachmittag</a:t>
            </a:r>
            <a:r>
              <a:rPr lang="cs-CZ" b="1" dirty="0" err="1" smtClean="0">
                <a:solidFill>
                  <a:srgbClr val="A9215B"/>
                </a:solidFill>
              </a:rPr>
              <a:t>s</a:t>
            </a:r>
            <a:endParaRPr lang="cs-CZ" b="1" dirty="0" smtClean="0">
              <a:solidFill>
                <a:srgbClr val="A9215B"/>
              </a:solidFill>
            </a:endParaRPr>
          </a:p>
          <a:p>
            <a:r>
              <a:rPr lang="cs-CZ" dirty="0" err="1" smtClean="0"/>
              <a:t>am</a:t>
            </a:r>
            <a:r>
              <a:rPr lang="cs-CZ" dirty="0" smtClean="0"/>
              <a:t> (</a:t>
            </a:r>
            <a:r>
              <a:rPr lang="cs-CZ" dirty="0" err="1" smtClean="0"/>
              <a:t>zu</a:t>
            </a:r>
            <a:r>
              <a:rPr lang="cs-CZ" dirty="0" smtClean="0"/>
              <a:t>) </a:t>
            </a:r>
            <a:r>
              <a:rPr lang="cs-CZ" dirty="0" err="1" smtClean="0"/>
              <a:t>Abend</a:t>
            </a:r>
            <a:r>
              <a:rPr lang="cs-CZ" dirty="0" smtClean="0"/>
              <a:t>			</a:t>
            </a:r>
            <a:r>
              <a:rPr lang="cs-CZ" dirty="0" err="1" smtClean="0"/>
              <a:t>abend</a:t>
            </a:r>
            <a:r>
              <a:rPr lang="cs-CZ" b="1" dirty="0" err="1" smtClean="0">
                <a:solidFill>
                  <a:srgbClr val="A9215B"/>
                </a:solidFill>
              </a:rPr>
              <a:t>s</a:t>
            </a:r>
            <a:endParaRPr lang="cs-CZ" b="1" dirty="0" smtClean="0">
              <a:solidFill>
                <a:srgbClr val="A9215B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in der </a:t>
            </a:r>
            <a:r>
              <a:rPr lang="cs-CZ" dirty="0" err="1" smtClean="0">
                <a:solidFill>
                  <a:schemeClr val="tx1"/>
                </a:solidFill>
              </a:rPr>
              <a:t>Nacht</a:t>
            </a:r>
            <a:r>
              <a:rPr lang="cs-CZ" dirty="0" smtClean="0">
                <a:solidFill>
                  <a:schemeClr val="tx1"/>
                </a:solidFill>
              </a:rPr>
              <a:t>                      		</a:t>
            </a:r>
            <a:r>
              <a:rPr lang="cs-CZ" dirty="0" err="1" smtClean="0">
                <a:solidFill>
                  <a:schemeClr val="tx1"/>
                </a:solidFill>
              </a:rPr>
              <a:t>nacht</a:t>
            </a:r>
            <a:r>
              <a:rPr lang="cs-CZ" b="1" dirty="0" err="1" smtClean="0">
                <a:solidFill>
                  <a:srgbClr val="A9215B"/>
                </a:solidFill>
              </a:rPr>
              <a:t>s</a:t>
            </a:r>
            <a:endParaRPr lang="cs-CZ" b="1" dirty="0" smtClean="0">
              <a:solidFill>
                <a:srgbClr val="A9215B"/>
              </a:solidFill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266" name="Picture 2" descr="C:\Users\Jechova\AppData\Local\Microsoft\Windows\Temporary Internet Files\Content.IE5\A1VYWBNT\MC9004421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1144166" cy="11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echova\AppData\Local\Microsoft\Windows\Temporary Internet Files\Content.IE5\A1VYWBNT\MC9004421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1144166" cy="11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7544" y="1874738"/>
            <a:ext cx="2952328" cy="6372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SUBSTANTIV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508104" y="1863877"/>
            <a:ext cx="2895985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ADVERB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6" name="Násobení 5"/>
          <p:cNvSpPr/>
          <p:nvPr/>
        </p:nvSpPr>
        <p:spPr>
          <a:xfrm>
            <a:off x="3965134" y="1785362"/>
            <a:ext cx="936104" cy="86409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ásobení 9"/>
          <p:cNvSpPr/>
          <p:nvPr/>
        </p:nvSpPr>
        <p:spPr>
          <a:xfrm>
            <a:off x="3533086" y="3265044"/>
            <a:ext cx="1800200" cy="1656184"/>
          </a:xfrm>
          <a:prstGeom prst="mathMultiply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85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3852" y="179653"/>
            <a:ext cx="8229600" cy="10894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WIR WIEDERHOLEN…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aoblený obdélníkový popisek 3"/>
          <p:cNvSpPr/>
          <p:nvPr/>
        </p:nvSpPr>
        <p:spPr>
          <a:xfrm>
            <a:off x="323528" y="1412776"/>
            <a:ext cx="5904656" cy="746567"/>
          </a:xfrm>
          <a:prstGeom prst="wedgeRoundRectCallout">
            <a:avLst>
              <a:gd name="adj1" fmla="val -49557"/>
              <a:gd name="adj2" fmla="val 8639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/>
              <a:t>Wie</a:t>
            </a:r>
            <a:r>
              <a:rPr lang="cs-CZ" sz="4000" dirty="0" smtClean="0"/>
              <a:t> </a:t>
            </a:r>
            <a:r>
              <a:rPr lang="cs-CZ" sz="4000" dirty="0" err="1" smtClean="0"/>
              <a:t>spät</a:t>
            </a:r>
            <a:r>
              <a:rPr lang="cs-CZ" sz="4000" dirty="0" smtClean="0"/>
              <a:t> </a:t>
            </a:r>
            <a:r>
              <a:rPr lang="cs-CZ" sz="4000" dirty="0" err="1" smtClean="0"/>
              <a:t>ist</a:t>
            </a:r>
            <a:r>
              <a:rPr lang="cs-CZ" sz="4000" dirty="0" smtClean="0"/>
              <a:t> es?</a:t>
            </a:r>
            <a:endParaRPr lang="cs-CZ" sz="4000" dirty="0"/>
          </a:p>
        </p:txBody>
      </p:sp>
      <p:sp>
        <p:nvSpPr>
          <p:cNvPr id="5" name="Zaoblený obdélník 4"/>
          <p:cNvSpPr/>
          <p:nvPr/>
        </p:nvSpPr>
        <p:spPr>
          <a:xfrm>
            <a:off x="971600" y="4598069"/>
            <a:ext cx="2849089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13.30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292080" y="3422503"/>
            <a:ext cx="2849089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8.00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142603" y="5655647"/>
            <a:ext cx="2849089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22.00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83568" y="5661248"/>
            <a:ext cx="2849089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</a:rPr>
              <a:t>19.30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395059" y="4539992"/>
            <a:ext cx="2849089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16.00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55576" y="3501008"/>
            <a:ext cx="2849089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7.30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Jechova\AppData\Local\Microsoft\Windows\Temporary Internet Files\Content.IE5\YJAQYPWT\MC9004242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742" y="138896"/>
            <a:ext cx="17653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ový popisek 11"/>
          <p:cNvSpPr/>
          <p:nvPr/>
        </p:nvSpPr>
        <p:spPr>
          <a:xfrm>
            <a:off x="2726539" y="2368392"/>
            <a:ext cx="5904656" cy="720080"/>
          </a:xfrm>
          <a:prstGeom prst="wedgeRoundRectCallout">
            <a:avLst>
              <a:gd name="adj1" fmla="val -49557"/>
              <a:gd name="adj2" fmla="val 863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err="1" smtClean="0"/>
              <a:t>Was</a:t>
            </a:r>
            <a:r>
              <a:rPr lang="cs-CZ" sz="4000" dirty="0" smtClean="0"/>
              <a:t> </a:t>
            </a:r>
            <a:r>
              <a:rPr lang="cs-CZ" sz="4000" dirty="0" err="1" smtClean="0"/>
              <a:t>machst</a:t>
            </a:r>
            <a:r>
              <a:rPr lang="cs-CZ" sz="4000" dirty="0" smtClean="0"/>
              <a:t> </a:t>
            </a:r>
            <a:r>
              <a:rPr lang="cs-CZ" sz="4000" dirty="0" err="1" smtClean="0"/>
              <a:t>du</a:t>
            </a:r>
            <a:r>
              <a:rPr lang="cs-CZ" sz="4000" dirty="0" smtClean="0"/>
              <a:t>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xmlns="" val="34480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DANIELS TAG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484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800" dirty="0" smtClean="0"/>
              <a:t>Daniel </a:t>
            </a:r>
            <a:r>
              <a:rPr lang="cs-CZ" sz="2800" dirty="0" err="1" smtClean="0"/>
              <a:t>steht</a:t>
            </a:r>
            <a:r>
              <a:rPr lang="cs-CZ" sz="2800" dirty="0" smtClean="0"/>
              <a:t> um 6.30 </a:t>
            </a:r>
            <a:r>
              <a:rPr lang="cs-CZ" sz="2800" dirty="0" err="1" smtClean="0"/>
              <a:t>auf</a:t>
            </a:r>
            <a:r>
              <a:rPr lang="cs-CZ" sz="2800" dirty="0" smtClean="0"/>
              <a:t>.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800" dirty="0" smtClean="0"/>
              <a:t>Er </a:t>
            </a:r>
            <a:r>
              <a:rPr lang="cs-CZ" sz="2800" dirty="0" err="1" smtClean="0"/>
              <a:t>frühstückt</a:t>
            </a:r>
            <a:r>
              <a:rPr lang="cs-CZ" sz="2800" dirty="0" smtClean="0"/>
              <a:t> um 6.45.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800" dirty="0" err="1" smtClean="0"/>
              <a:t>Dann</a:t>
            </a:r>
            <a:r>
              <a:rPr lang="cs-CZ" sz="2800" dirty="0" smtClean="0"/>
              <a:t> </a:t>
            </a:r>
            <a:r>
              <a:rPr lang="cs-CZ" sz="2800" dirty="0" err="1" smtClean="0"/>
              <a:t>geht</a:t>
            </a:r>
            <a:r>
              <a:rPr lang="cs-CZ" sz="2800" dirty="0" smtClean="0"/>
              <a:t> </a:t>
            </a:r>
            <a:r>
              <a:rPr lang="cs-CZ" sz="2800" dirty="0" err="1" smtClean="0"/>
              <a:t>er</a:t>
            </a:r>
            <a:r>
              <a:rPr lang="cs-CZ" sz="2800" dirty="0" smtClean="0"/>
              <a:t> </a:t>
            </a:r>
            <a:r>
              <a:rPr lang="cs-CZ" sz="2800" dirty="0" err="1" smtClean="0"/>
              <a:t>zur</a:t>
            </a:r>
            <a:r>
              <a:rPr lang="cs-CZ" sz="2800" dirty="0" smtClean="0"/>
              <a:t> </a:t>
            </a:r>
            <a:r>
              <a:rPr lang="cs-CZ" sz="2800" dirty="0" err="1" smtClean="0"/>
              <a:t>Schule</a:t>
            </a:r>
            <a:r>
              <a:rPr lang="cs-CZ" sz="2800" dirty="0" smtClean="0"/>
              <a:t>.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800" dirty="0" smtClean="0"/>
              <a:t>Der </a:t>
            </a:r>
            <a:r>
              <a:rPr lang="cs-CZ" sz="2800" dirty="0" err="1" smtClean="0"/>
              <a:t>Unterricht</a:t>
            </a:r>
            <a:r>
              <a:rPr lang="cs-CZ" sz="2800" dirty="0" smtClean="0"/>
              <a:t> </a:t>
            </a:r>
            <a:r>
              <a:rPr lang="cs-CZ" sz="2800" dirty="0" err="1" smtClean="0"/>
              <a:t>beginnt</a:t>
            </a:r>
            <a:r>
              <a:rPr lang="cs-CZ" sz="2800" dirty="0" smtClean="0"/>
              <a:t> um 8 Uhr.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800" dirty="0" smtClean="0"/>
              <a:t>Um 13.30 </a:t>
            </a:r>
            <a:r>
              <a:rPr lang="cs-CZ" sz="2800" dirty="0" err="1" smtClean="0"/>
              <a:t>isst</a:t>
            </a:r>
            <a:r>
              <a:rPr lang="cs-CZ" sz="2800" dirty="0" smtClean="0"/>
              <a:t> </a:t>
            </a:r>
            <a:r>
              <a:rPr lang="cs-CZ" sz="2800" dirty="0" err="1" smtClean="0"/>
              <a:t>er</a:t>
            </a:r>
            <a:r>
              <a:rPr lang="cs-CZ" sz="2800" dirty="0" smtClean="0"/>
              <a:t> </a:t>
            </a:r>
            <a:r>
              <a:rPr lang="cs-CZ" sz="2800" dirty="0" err="1" smtClean="0"/>
              <a:t>zu</a:t>
            </a:r>
            <a:r>
              <a:rPr lang="cs-CZ" sz="2800" dirty="0" smtClean="0"/>
              <a:t> </a:t>
            </a:r>
            <a:r>
              <a:rPr lang="cs-CZ" sz="2800" dirty="0" err="1" smtClean="0"/>
              <a:t>Mittag</a:t>
            </a:r>
            <a:r>
              <a:rPr lang="cs-CZ" sz="2800" dirty="0" smtClean="0"/>
              <a:t>.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800" dirty="0" smtClean="0"/>
              <a:t>Nach dem </a:t>
            </a:r>
            <a:r>
              <a:rPr lang="cs-CZ" sz="2800" dirty="0" err="1" smtClean="0"/>
              <a:t>Mittagessen</a:t>
            </a:r>
            <a:r>
              <a:rPr lang="cs-CZ" sz="2800" dirty="0" smtClean="0"/>
              <a:t> </a:t>
            </a:r>
            <a:r>
              <a:rPr lang="cs-CZ" sz="2800" dirty="0" err="1" smtClean="0"/>
              <a:t>geht</a:t>
            </a:r>
            <a:r>
              <a:rPr lang="cs-CZ" sz="2800" dirty="0" smtClean="0"/>
              <a:t> </a:t>
            </a:r>
            <a:r>
              <a:rPr lang="cs-CZ" sz="2800" dirty="0" err="1" smtClean="0"/>
              <a:t>er</a:t>
            </a:r>
            <a:r>
              <a:rPr lang="cs-CZ" sz="2800" dirty="0" smtClean="0"/>
              <a:t> nach </a:t>
            </a:r>
            <a:r>
              <a:rPr lang="cs-CZ" sz="2800" dirty="0" err="1" smtClean="0"/>
              <a:t>Hause</a:t>
            </a:r>
            <a:r>
              <a:rPr lang="cs-CZ" sz="2800" dirty="0" smtClean="0"/>
              <a:t>.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dirty="0" smtClean="0"/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 smtClean="0"/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 smtClean="0"/>
          </a:p>
        </p:txBody>
      </p:sp>
      <p:pic>
        <p:nvPicPr>
          <p:cNvPr id="12290" name="Picture 2" descr="C:\Users\Jechova\AppData\Local\Microsoft\Windows\Temporary Internet Files\Content.IE5\YJAQYPWT\MP9004484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304256" cy="15379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Jechova\AppData\Local\Microsoft\Windows\Temporary Internet Files\Content.IE5\IM8VUJOX\MC9003343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2170" y="3789040"/>
            <a:ext cx="14845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63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DANIELS TAG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8"/>
              <a:defRPr/>
            </a:pP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Hause</a:t>
            </a:r>
            <a:r>
              <a:rPr lang="cs-CZ" dirty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um 14.30. </a:t>
            </a:r>
            <a:r>
              <a:rPr lang="cs-CZ" dirty="0" err="1" smtClean="0"/>
              <a:t>Dann</a:t>
            </a:r>
            <a:r>
              <a:rPr lang="cs-CZ" dirty="0" smtClean="0"/>
              <a:t> </a:t>
            </a:r>
            <a:r>
              <a:rPr lang="cs-CZ" dirty="0" err="1" smtClean="0"/>
              <a:t>macht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seine</a:t>
            </a:r>
            <a:r>
              <a:rPr lang="cs-CZ" dirty="0" smtClean="0"/>
              <a:t> </a:t>
            </a:r>
            <a:r>
              <a:rPr lang="cs-CZ" dirty="0" err="1" smtClean="0"/>
              <a:t>Hausaufgaben</a:t>
            </a:r>
            <a:r>
              <a:rPr lang="cs-CZ" dirty="0" smtClean="0"/>
              <a:t>. </a:t>
            </a:r>
            <a:endParaRPr lang="cs-CZ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9"/>
              <a:defRPr/>
            </a:pPr>
            <a:r>
              <a:rPr lang="cs-CZ" dirty="0" err="1"/>
              <a:t>Dann</a:t>
            </a:r>
            <a:r>
              <a:rPr lang="cs-CZ" dirty="0"/>
              <a:t> </a:t>
            </a:r>
            <a:r>
              <a:rPr lang="cs-CZ" dirty="0" err="1" smtClean="0"/>
              <a:t>geht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 smtClean="0"/>
              <a:t>seinem</a:t>
            </a:r>
            <a:r>
              <a:rPr lang="cs-CZ" dirty="0" smtClean="0"/>
              <a:t> </a:t>
            </a:r>
            <a:r>
              <a:rPr lang="cs-CZ" dirty="0" err="1"/>
              <a:t>Freund</a:t>
            </a:r>
            <a:r>
              <a:rPr lang="cs-CZ" dirty="0"/>
              <a:t> </a:t>
            </a:r>
            <a:r>
              <a:rPr lang="cs-CZ" dirty="0" smtClean="0"/>
              <a:t>Paul.</a:t>
            </a:r>
            <a:endParaRPr lang="cs-CZ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9"/>
              <a:defRPr/>
            </a:pP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spielen</a:t>
            </a:r>
            <a:r>
              <a:rPr lang="cs-CZ" dirty="0" smtClean="0"/>
              <a:t> </a:t>
            </a:r>
            <a:r>
              <a:rPr lang="cs-CZ" dirty="0" err="1" smtClean="0"/>
              <a:t>zusammen</a:t>
            </a:r>
            <a:r>
              <a:rPr lang="cs-CZ" dirty="0" smtClean="0"/>
              <a:t> </a:t>
            </a:r>
            <a:r>
              <a:rPr lang="cs-CZ" dirty="0" err="1" smtClean="0"/>
              <a:t>Computerspiele</a:t>
            </a:r>
            <a:r>
              <a:rPr lang="cs-CZ" dirty="0"/>
              <a:t>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9"/>
              <a:defRPr/>
            </a:pPr>
            <a:r>
              <a:rPr lang="cs-CZ" dirty="0"/>
              <a:t>Um </a:t>
            </a:r>
            <a:r>
              <a:rPr lang="cs-CZ" dirty="0" smtClean="0"/>
              <a:t>18.30  </a:t>
            </a:r>
            <a:r>
              <a:rPr lang="cs-CZ" dirty="0" err="1"/>
              <a:t>muss</a:t>
            </a:r>
            <a:r>
              <a:rPr lang="cs-CZ" dirty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wieder</a:t>
            </a:r>
            <a:r>
              <a:rPr lang="cs-CZ" dirty="0" smtClean="0"/>
              <a:t> nach </a:t>
            </a:r>
            <a:r>
              <a:rPr lang="cs-CZ" dirty="0" err="1" smtClean="0"/>
              <a:t>Hause</a:t>
            </a:r>
            <a:r>
              <a:rPr lang="cs-CZ" dirty="0" smtClean="0"/>
              <a:t> </a:t>
            </a:r>
            <a:r>
              <a:rPr lang="cs-CZ" dirty="0" err="1" smtClean="0"/>
              <a:t>sein</a:t>
            </a:r>
            <a:r>
              <a:rPr lang="cs-CZ" dirty="0" smtClean="0"/>
              <a:t>.</a:t>
            </a:r>
            <a:endParaRPr lang="cs-CZ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9"/>
              <a:defRPr/>
            </a:pPr>
            <a:r>
              <a:rPr lang="cs-CZ" dirty="0"/>
              <a:t>Um </a:t>
            </a:r>
            <a:r>
              <a:rPr lang="cs-CZ" dirty="0" smtClean="0"/>
              <a:t>19 Uhr </a:t>
            </a:r>
            <a:r>
              <a:rPr lang="cs-CZ" dirty="0" err="1" smtClean="0"/>
              <a:t>isst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Abend</a:t>
            </a:r>
            <a:r>
              <a:rPr lang="cs-CZ" dirty="0"/>
              <a:t>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9"/>
              <a:defRPr/>
            </a:pPr>
            <a:r>
              <a:rPr lang="cs-CZ" dirty="0"/>
              <a:t>Um </a:t>
            </a:r>
            <a:r>
              <a:rPr lang="cs-CZ" dirty="0" smtClean="0"/>
              <a:t>20 Uhr </a:t>
            </a:r>
            <a:r>
              <a:rPr lang="cs-CZ" dirty="0" err="1" smtClean="0"/>
              <a:t>sieht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/>
              <a:t>fern</a:t>
            </a:r>
            <a:r>
              <a:rPr lang="cs-CZ" dirty="0"/>
              <a:t>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9"/>
              <a:defRPr/>
            </a:pPr>
            <a:r>
              <a:rPr lang="cs-CZ" dirty="0" err="1"/>
              <a:t>Dann</a:t>
            </a:r>
            <a:r>
              <a:rPr lang="cs-CZ" dirty="0"/>
              <a:t> </a:t>
            </a:r>
            <a:r>
              <a:rPr lang="cs-CZ" dirty="0" err="1" smtClean="0"/>
              <a:t>geht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ins</a:t>
            </a:r>
            <a:r>
              <a:rPr lang="cs-CZ" dirty="0" smtClean="0"/>
              <a:t> </a:t>
            </a:r>
            <a:r>
              <a:rPr lang="cs-CZ" dirty="0" err="1" smtClean="0"/>
              <a:t>Badezimmer</a:t>
            </a:r>
            <a:r>
              <a:rPr lang="cs-CZ" dirty="0" smtClean="0"/>
              <a:t>.</a:t>
            </a:r>
            <a:endParaRPr lang="cs-CZ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9"/>
              <a:defRPr/>
            </a:pPr>
            <a:r>
              <a:rPr lang="cs-CZ" dirty="0" smtClean="0"/>
              <a:t>Er </a:t>
            </a:r>
            <a:r>
              <a:rPr lang="cs-CZ" dirty="0" err="1" smtClean="0"/>
              <a:t>hört</a:t>
            </a:r>
            <a:r>
              <a:rPr lang="cs-CZ" dirty="0" smtClean="0"/>
              <a:t> </a:t>
            </a:r>
            <a:r>
              <a:rPr lang="cs-CZ" dirty="0" err="1" smtClean="0"/>
              <a:t>noch</a:t>
            </a:r>
            <a:r>
              <a:rPr lang="cs-CZ" dirty="0" smtClean="0"/>
              <a:t> </a:t>
            </a:r>
            <a:r>
              <a:rPr lang="cs-CZ" dirty="0" err="1" smtClean="0"/>
              <a:t>Musik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/>
              <a:t>um </a:t>
            </a:r>
            <a:r>
              <a:rPr lang="cs-CZ" dirty="0" smtClean="0"/>
              <a:t>22 Uhr </a:t>
            </a:r>
            <a:r>
              <a:rPr lang="cs-CZ" dirty="0" err="1" smtClean="0"/>
              <a:t>geht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schlafen</a:t>
            </a:r>
            <a:r>
              <a:rPr lang="cs-CZ" dirty="0" smtClean="0"/>
              <a:t>.</a:t>
            </a:r>
            <a:endParaRPr lang="cs-CZ" dirty="0"/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dirty="0" smtClean="0"/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dirty="0" smtClean="0"/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 smtClean="0"/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cs-CZ" dirty="0" smtClean="0"/>
          </a:p>
        </p:txBody>
      </p:sp>
      <p:pic>
        <p:nvPicPr>
          <p:cNvPr id="13314" name="Picture 2" descr="C:\Users\Jechova\AppData\Local\Microsoft\Windows\Temporary Internet Files\Content.IE5\1K4BU0IW\MC9003108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92146"/>
            <a:ext cx="1842516" cy="133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Jechova\AppData\Local\Microsoft\Windows\Temporary Internet Files\Content.IE5\YJAQYPWT\MC9003407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47503"/>
            <a:ext cx="1584176" cy="159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5120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Katka\AppData\Local\Microsoft\Windows\Temporary Internet Files\Content.IE5\P9XUERDT\MM90039571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93096"/>
            <a:ext cx="1224136" cy="122413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WAS MACHT PETER?</a:t>
            </a:r>
            <a:endParaRPr lang="cs-CZ" b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Katka\AppData\Local\Microsoft\Windows\Temporary Internet Files\Content.IE5\KC9J5ENV\MC9003399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720080" cy="82394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1259632" y="3501008"/>
            <a:ext cx="14401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6.45</a:t>
            </a:r>
            <a:endParaRPr lang="cs-CZ" sz="20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2915816" y="3501008"/>
            <a:ext cx="14401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6.50</a:t>
            </a:r>
            <a:endParaRPr lang="cs-CZ" sz="20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4644008" y="3501008"/>
            <a:ext cx="14401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7.00</a:t>
            </a:r>
            <a:endParaRPr lang="cs-CZ" sz="20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6300192" y="3501008"/>
            <a:ext cx="14401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7.30</a:t>
            </a:r>
            <a:endParaRPr lang="cs-CZ" sz="20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1187624" y="5445224"/>
            <a:ext cx="14401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8.00</a:t>
            </a:r>
            <a:endParaRPr lang="cs-CZ" sz="20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2915816" y="5445224"/>
            <a:ext cx="14401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13.30</a:t>
            </a:r>
            <a:endParaRPr lang="cs-CZ" sz="20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4644008" y="5445224"/>
            <a:ext cx="14401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15.00</a:t>
            </a:r>
            <a:endParaRPr lang="cs-CZ" sz="2000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6300192" y="5445224"/>
            <a:ext cx="14401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17.15</a:t>
            </a:r>
            <a:endParaRPr lang="cs-CZ" sz="2000" b="1" dirty="0"/>
          </a:p>
        </p:txBody>
      </p:sp>
      <p:pic>
        <p:nvPicPr>
          <p:cNvPr id="1027" name="Picture 3" descr="C:\Users\Katka\AppData\Local\Microsoft\Windows\Temporary Internet Files\Content.IE5\GA8VR92A\MM900285266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162" y="2348880"/>
            <a:ext cx="1398172" cy="1125091"/>
          </a:xfrm>
          <a:prstGeom prst="rect">
            <a:avLst/>
          </a:prstGeom>
          <a:noFill/>
        </p:spPr>
      </p:pic>
      <p:pic>
        <p:nvPicPr>
          <p:cNvPr id="1029" name="Picture 5" descr="C:\Users\Katka\AppData\Local\Microsoft\Windows\Temporary Internet Files\Content.IE5\GA8VR92A\MC90034745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283889"/>
            <a:ext cx="1268753" cy="1145111"/>
          </a:xfrm>
          <a:prstGeom prst="rect">
            <a:avLst/>
          </a:prstGeom>
          <a:noFill/>
        </p:spPr>
      </p:pic>
      <p:pic>
        <p:nvPicPr>
          <p:cNvPr id="1030" name="Picture 6" descr="C:\Users\Katka\AppData\Local\Microsoft\Windows\Temporary Internet Files\Content.IE5\P9XUERDT\MC90044180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780928"/>
            <a:ext cx="651520" cy="576064"/>
          </a:xfrm>
          <a:prstGeom prst="rect">
            <a:avLst/>
          </a:prstGeom>
          <a:noFill/>
        </p:spPr>
      </p:pic>
      <p:pic>
        <p:nvPicPr>
          <p:cNvPr id="1031" name="Picture 7" descr="C:\Users\Katka\AppData\Local\Microsoft\Windows\Temporary Internet Files\Content.IE5\P9XUERDT\MM900283017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348880"/>
            <a:ext cx="1224136" cy="1224136"/>
          </a:xfrm>
          <a:prstGeom prst="rect">
            <a:avLst/>
          </a:prstGeom>
          <a:noFill/>
        </p:spPr>
      </p:pic>
      <p:pic>
        <p:nvPicPr>
          <p:cNvPr id="1032" name="Picture 8" descr="C:\Users\Katka\AppData\Local\Microsoft\Windows\Temporary Internet Files\Content.IE5\XW0CCMT1\MC90034335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4365104"/>
            <a:ext cx="1080120" cy="1080120"/>
          </a:xfrm>
          <a:prstGeom prst="rect">
            <a:avLst/>
          </a:prstGeom>
          <a:noFill/>
        </p:spPr>
      </p:pic>
      <p:pic>
        <p:nvPicPr>
          <p:cNvPr id="1033" name="Picture 9" descr="C:\Users\Katka\AppData\Local\Microsoft\Windows\Temporary Internet Files\Content.IE5\KC9J5ENV\MC90039668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2420888"/>
            <a:ext cx="936104" cy="1074418"/>
          </a:xfrm>
          <a:prstGeom prst="rect">
            <a:avLst/>
          </a:prstGeom>
          <a:noFill/>
        </p:spPr>
      </p:pic>
      <p:pic>
        <p:nvPicPr>
          <p:cNvPr id="1034" name="Picture 10" descr="C:\Users\Katka\AppData\Local\Microsoft\Windows\Temporary Internet Files\Content.IE5\P9XUERDT\MC90023356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4509120"/>
            <a:ext cx="1081928" cy="1008112"/>
          </a:xfrm>
          <a:prstGeom prst="rect">
            <a:avLst/>
          </a:prstGeom>
          <a:noFill/>
        </p:spPr>
      </p:pic>
      <p:pic>
        <p:nvPicPr>
          <p:cNvPr id="1035" name="Picture 11" descr="C:\Users\Katka\AppData\Local\Microsoft\Windows\Temporary Internet Files\Content.IE5\GA8VR92A\MC900303949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4005064"/>
            <a:ext cx="1500293" cy="1441594"/>
          </a:xfrm>
          <a:prstGeom prst="rect">
            <a:avLst/>
          </a:prstGeom>
          <a:noFill/>
        </p:spPr>
      </p:pic>
      <p:sp>
        <p:nvSpPr>
          <p:cNvPr id="25" name="TextovéPole 24"/>
          <p:cNvSpPr txBox="1"/>
          <p:nvPr/>
        </p:nvSpPr>
        <p:spPr>
          <a:xfrm>
            <a:off x="1403648" y="162880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 smtClean="0">
                <a:solidFill>
                  <a:srgbClr val="FF0000"/>
                </a:solidFill>
              </a:rPr>
              <a:t>Beispiel</a:t>
            </a:r>
            <a:r>
              <a:rPr lang="cs-CZ" sz="2400" i="1" dirty="0" smtClean="0">
                <a:solidFill>
                  <a:srgbClr val="FF0000"/>
                </a:solidFill>
              </a:rPr>
              <a:t>:</a:t>
            </a:r>
            <a:r>
              <a:rPr lang="cs-CZ" sz="2400" i="1" dirty="0" smtClean="0"/>
              <a:t> Um 6.45 </a:t>
            </a:r>
            <a:r>
              <a:rPr lang="cs-CZ" sz="2400" i="1" dirty="0" err="1" smtClean="0"/>
              <a:t>steht</a:t>
            </a:r>
            <a:r>
              <a:rPr lang="cs-CZ" sz="2400" i="1" dirty="0" smtClean="0"/>
              <a:t> Peter </a:t>
            </a:r>
            <a:r>
              <a:rPr lang="cs-CZ" sz="2400" i="1" dirty="0" err="1" smtClean="0"/>
              <a:t>auf</a:t>
            </a:r>
            <a:r>
              <a:rPr lang="cs-CZ" sz="2400" i="1" dirty="0" smtClean="0"/>
              <a:t>. Mach </a:t>
            </a:r>
            <a:r>
              <a:rPr lang="cs-CZ" sz="2400" i="1" dirty="0" err="1" smtClean="0"/>
              <a:t>weiter</a:t>
            </a:r>
            <a:r>
              <a:rPr lang="cs-CZ" sz="2400" i="1" dirty="0" smtClean="0"/>
              <a:t>!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xmlns="" val="6115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1331640" y="3501008"/>
            <a:ext cx="14401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18.15</a:t>
            </a:r>
            <a:endParaRPr lang="cs-CZ" sz="20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2987824" y="3501008"/>
            <a:ext cx="14401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19.30</a:t>
            </a:r>
            <a:endParaRPr lang="cs-CZ" sz="20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4644008" y="3501008"/>
            <a:ext cx="14401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20.00</a:t>
            </a:r>
            <a:endParaRPr lang="cs-CZ" sz="20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6372200" y="3501008"/>
            <a:ext cx="144016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22.00</a:t>
            </a:r>
            <a:endParaRPr lang="cs-CZ" sz="2000" b="1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WAS MACHT PETER NOCH?</a:t>
            </a:r>
            <a:endParaRPr lang="cs-CZ" b="1" dirty="0">
              <a:solidFill>
                <a:srgbClr val="92D050"/>
              </a:solidFill>
            </a:endParaRPr>
          </a:p>
        </p:txBody>
      </p:sp>
      <p:pic>
        <p:nvPicPr>
          <p:cNvPr id="11" name="Picture 2" descr="C:\Users\Katka\AppData\Local\Microsoft\Windows\Temporary Internet Files\Content.IE5\KC9J5ENV\MC9003399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720080" cy="823945"/>
          </a:xfrm>
          <a:prstGeom prst="rect">
            <a:avLst/>
          </a:prstGeom>
          <a:noFill/>
        </p:spPr>
      </p:pic>
      <p:pic>
        <p:nvPicPr>
          <p:cNvPr id="13" name="Picture 13" descr="C:\Users\Katka\AppData\Local\Microsoft\Windows\Temporary Internet Files\Content.IE5\KC9J5ENV\MC9003982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1152128" cy="1322836"/>
          </a:xfrm>
          <a:prstGeom prst="rect">
            <a:avLst/>
          </a:prstGeom>
          <a:noFill/>
        </p:spPr>
      </p:pic>
      <p:pic>
        <p:nvPicPr>
          <p:cNvPr id="2050" name="Picture 2" descr="C:\Users\Katka\AppData\Local\Microsoft\Windows\Temporary Internet Files\Content.IE5\XW0CCMT1\MC9004296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132856"/>
            <a:ext cx="1157019" cy="1083428"/>
          </a:xfrm>
          <a:prstGeom prst="rect">
            <a:avLst/>
          </a:prstGeom>
          <a:noFill/>
        </p:spPr>
      </p:pic>
      <p:pic>
        <p:nvPicPr>
          <p:cNvPr id="2051" name="Picture 3" descr="C:\Users\Katka\AppData\Local\Microsoft\Windows\Temporary Internet Files\Content.IE5\GA8VR92A\MC90004865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132856"/>
            <a:ext cx="1011781" cy="1042166"/>
          </a:xfrm>
          <a:prstGeom prst="rect">
            <a:avLst/>
          </a:prstGeom>
          <a:noFill/>
        </p:spPr>
      </p:pic>
      <p:pic>
        <p:nvPicPr>
          <p:cNvPr id="2053" name="Picture 5" descr="C:\Users\Katka\AppData\Local\Microsoft\Windows\Temporary Internet Files\Content.IE5\P9XUERDT\MC9003975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348880"/>
            <a:ext cx="1245645" cy="864096"/>
          </a:xfrm>
          <a:prstGeom prst="rect">
            <a:avLst/>
          </a:prstGeom>
          <a:noFill/>
        </p:spPr>
      </p:pic>
      <p:sp>
        <p:nvSpPr>
          <p:cNvPr id="18" name="Obláček 17"/>
          <p:cNvSpPr/>
          <p:nvPr/>
        </p:nvSpPr>
        <p:spPr>
          <a:xfrm>
            <a:off x="683568" y="4509120"/>
            <a:ext cx="7128792" cy="1080120"/>
          </a:xfrm>
          <a:prstGeom prst="cloudCallout">
            <a:avLst>
              <a:gd name="adj1" fmla="val -26706"/>
              <a:gd name="adj2" fmla="val 887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WAS KANN MAN NOCH MACHEN?</a:t>
            </a:r>
          </a:p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WAS MACHST DU AM ABEND?</a:t>
            </a:r>
            <a:endParaRPr lang="cs-CZ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48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9208269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Mein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VY_32_INOVACE_09.19.JEC.NJ.8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14.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05.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32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SPRICH MIT DEM PARTNER!</a:t>
            </a:r>
            <a:br>
              <a:rPr lang="cs-CZ" b="1" dirty="0" smtClean="0">
                <a:solidFill>
                  <a:srgbClr val="7030A0"/>
                </a:solidFill>
              </a:rPr>
            </a:br>
            <a:r>
              <a:rPr lang="cs-CZ" b="1" dirty="0" smtClean="0">
                <a:solidFill>
                  <a:srgbClr val="7030A0"/>
                </a:solidFill>
              </a:rPr>
              <a:t>BEANTWORTE DIE FRAGEN!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600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sz="1400" dirty="0" smtClean="0"/>
          </a:p>
          <a:p>
            <a:pPr marL="514350" indent="-514350">
              <a:buAutoNum type="arabicParenR"/>
            </a:pPr>
            <a:r>
              <a:rPr lang="cs-CZ" dirty="0" err="1" smtClean="0"/>
              <a:t>Wann</a:t>
            </a:r>
            <a:r>
              <a:rPr lang="cs-CZ" dirty="0" smtClean="0"/>
              <a:t> </a:t>
            </a:r>
            <a:r>
              <a:rPr lang="cs-CZ" dirty="0" err="1" smtClean="0"/>
              <a:t>stehst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?</a:t>
            </a:r>
          </a:p>
          <a:p>
            <a:pPr marL="514350" indent="-514350">
              <a:buAutoNum type="arabicParenR"/>
            </a:pPr>
            <a:r>
              <a:rPr lang="cs-CZ" dirty="0" err="1" smtClean="0"/>
              <a:t>Frühstückst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morgens</a:t>
            </a:r>
            <a:r>
              <a:rPr lang="cs-CZ" dirty="0" smtClean="0"/>
              <a:t>?</a:t>
            </a:r>
          </a:p>
          <a:p>
            <a:pPr marL="514350" indent="-514350">
              <a:buAutoNum type="arabicParenR"/>
            </a:pPr>
            <a:r>
              <a:rPr lang="cs-CZ" dirty="0" err="1" smtClean="0"/>
              <a:t>Wann</a:t>
            </a:r>
            <a:r>
              <a:rPr lang="cs-CZ" dirty="0" smtClean="0"/>
              <a:t> </a:t>
            </a:r>
            <a:r>
              <a:rPr lang="cs-CZ" dirty="0" err="1" smtClean="0"/>
              <a:t>gehst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zur</a:t>
            </a:r>
            <a:r>
              <a:rPr lang="cs-CZ" dirty="0" smtClean="0"/>
              <a:t> </a:t>
            </a:r>
            <a:r>
              <a:rPr lang="cs-CZ" dirty="0" err="1" smtClean="0"/>
              <a:t>Schule</a:t>
            </a:r>
            <a:r>
              <a:rPr lang="cs-CZ" dirty="0" smtClean="0"/>
              <a:t>?</a:t>
            </a:r>
          </a:p>
          <a:p>
            <a:pPr marL="514350" indent="-514350">
              <a:buAutoNum type="arabicParenR"/>
            </a:pP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machst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in </a:t>
            </a:r>
            <a:r>
              <a:rPr lang="cs-CZ" dirty="0" err="1" smtClean="0"/>
              <a:t>deiner</a:t>
            </a:r>
            <a:r>
              <a:rPr lang="cs-CZ" dirty="0" smtClean="0"/>
              <a:t> </a:t>
            </a:r>
            <a:r>
              <a:rPr lang="cs-CZ" dirty="0" err="1" smtClean="0"/>
              <a:t>Freizeit</a:t>
            </a:r>
            <a:r>
              <a:rPr lang="cs-CZ" dirty="0" smtClean="0"/>
              <a:t>?</a:t>
            </a:r>
          </a:p>
          <a:p>
            <a:pPr marL="514350" indent="-514350">
              <a:buAutoNum type="arabicParenR"/>
            </a:pPr>
            <a:r>
              <a:rPr lang="cs-CZ" dirty="0" err="1" smtClean="0"/>
              <a:t>Wann</a:t>
            </a:r>
            <a:r>
              <a:rPr lang="cs-CZ" dirty="0" smtClean="0"/>
              <a:t> </a:t>
            </a:r>
            <a:r>
              <a:rPr lang="cs-CZ" dirty="0" err="1" smtClean="0"/>
              <a:t>gehst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schlafen</a:t>
            </a:r>
            <a:r>
              <a:rPr lang="cs-CZ" dirty="0" smtClean="0"/>
              <a:t>?</a:t>
            </a:r>
          </a:p>
          <a:p>
            <a:pPr marL="514350" indent="-514350">
              <a:buAutoNum type="arabicParenR"/>
            </a:pPr>
            <a:endParaRPr lang="cs-CZ" dirty="0"/>
          </a:p>
        </p:txBody>
      </p:sp>
      <p:pic>
        <p:nvPicPr>
          <p:cNvPr id="14338" name="Picture 2" descr="C:\Users\Jechova\AppData\Local\Microsoft\Windows\Temporary Internet Files\Content.IE5\IM8VUJOX\MC9002821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18388" cy="9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Jechova\AppData\Local\Microsoft\Windows\Temporary Internet Files\Content.IE5\1K4BU0IW\MC9003970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4864"/>
            <a:ext cx="1800200" cy="17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6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UND JETZT BESCHREIBE DEINEN TAG!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A1VYWBNT\MC9002405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29483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áček 3"/>
          <p:cNvSpPr/>
          <p:nvPr/>
        </p:nvSpPr>
        <p:spPr>
          <a:xfrm>
            <a:off x="3563888" y="1916832"/>
            <a:ext cx="5328592" cy="2592288"/>
          </a:xfrm>
          <a:prstGeom prst="cloudCallout">
            <a:avLst>
              <a:gd name="adj1" fmla="val -59834"/>
              <a:gd name="adj2" fmla="val 32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0070C0"/>
                </a:solidFill>
              </a:rPr>
              <a:t>Wie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sieht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dein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Tag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aus</a:t>
            </a:r>
            <a:r>
              <a:rPr lang="cs-CZ" sz="3600" b="1" dirty="0" smtClean="0">
                <a:solidFill>
                  <a:srgbClr val="0070C0"/>
                </a:solidFill>
              </a:rPr>
              <a:t>?</a:t>
            </a:r>
            <a:endParaRPr lang="cs-CZ" sz="3600" b="1" dirty="0">
              <a:solidFill>
                <a:srgbClr val="0070C0"/>
              </a:solidFill>
            </a:endParaRPr>
          </a:p>
        </p:txBody>
      </p:sp>
      <p:pic>
        <p:nvPicPr>
          <p:cNvPr id="5123" name="Picture 3" descr="C:\Users\Jechova\AppData\Local\Microsoft\Windows\Temporary Internet Files\Content.IE5\YJAQYPWT\MC9002502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67306"/>
            <a:ext cx="2088333" cy="241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6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204864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Němčina – učebnice pro základní školy a víceletá gymnázia. Plzeň : 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2007.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ISBN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978-80-7238-594-2.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s.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27-34.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5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tka\AppData\Local\Microsoft\Windows\Temporary Internet Files\Content.IE5\P9XUERDT\MC9004282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93"/>
            <a:ext cx="834073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5661249"/>
            <a:ext cx="7389440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smtClean="0">
                <a:solidFill>
                  <a:schemeClr val="accent1"/>
                </a:solidFill>
              </a:rPr>
              <a:t>MEIN TAG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1029" name="Picture 5" descr="C:\Users\Katka\AppData\Local\Microsoft\Windows\Temporary Internet Files\Content.IE5\KC9J5ENV\MC9004404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368242"/>
            <a:ext cx="1656184" cy="1656184"/>
          </a:xfrm>
          <a:prstGeom prst="rect">
            <a:avLst/>
          </a:prstGeom>
          <a:noFill/>
        </p:spPr>
      </p:pic>
      <p:pic>
        <p:nvPicPr>
          <p:cNvPr id="1030" name="Picture 6" descr="C:\Users\Katka\AppData\Local\Microsoft\Windows\Temporary Internet Files\Content.IE5\XW0CCMT1\MC90043259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6824" y="5422262"/>
            <a:ext cx="1484784" cy="14847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DER TAG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81187" y="2846433"/>
            <a:ext cx="374441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der </a:t>
            </a:r>
            <a:r>
              <a:rPr lang="cs-CZ" sz="3200" dirty="0" err="1" smtClean="0"/>
              <a:t>Morgen</a:t>
            </a:r>
            <a:r>
              <a:rPr lang="cs-CZ" sz="3200" dirty="0" smtClean="0"/>
              <a:t> = ráno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223698" y="3897052"/>
            <a:ext cx="374441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der </a:t>
            </a:r>
            <a:r>
              <a:rPr lang="cs-CZ" sz="3200" dirty="0" err="1" smtClean="0"/>
              <a:t>Mittag</a:t>
            </a:r>
            <a:r>
              <a:rPr lang="cs-CZ" sz="3200" dirty="0" smtClean="0"/>
              <a:t> = poledne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4220344" y="3541693"/>
            <a:ext cx="4384104" cy="1003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der </a:t>
            </a:r>
            <a:r>
              <a:rPr lang="cs-CZ" sz="3200" dirty="0" err="1" smtClean="0"/>
              <a:t>Nachmittag</a:t>
            </a:r>
            <a:r>
              <a:rPr lang="cs-CZ" sz="3200" dirty="0" smtClean="0"/>
              <a:t> = odpoledne</a:t>
            </a:r>
            <a:endParaRPr lang="cs-CZ" sz="3200" dirty="0"/>
          </a:p>
        </p:txBody>
      </p:sp>
      <p:sp>
        <p:nvSpPr>
          <p:cNvPr id="7" name="Obdélník 6"/>
          <p:cNvSpPr/>
          <p:nvPr/>
        </p:nvSpPr>
        <p:spPr>
          <a:xfrm>
            <a:off x="223698" y="5157192"/>
            <a:ext cx="3744416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der </a:t>
            </a:r>
            <a:r>
              <a:rPr lang="cs-CZ" sz="3200" dirty="0" err="1" smtClean="0"/>
              <a:t>Abend</a:t>
            </a:r>
            <a:r>
              <a:rPr lang="cs-CZ" sz="3200" dirty="0" smtClean="0"/>
              <a:t> = večer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4364360" y="2204222"/>
            <a:ext cx="4096072" cy="8647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der </a:t>
            </a:r>
            <a:r>
              <a:rPr lang="cs-CZ" sz="3200" dirty="0" err="1" smtClean="0"/>
              <a:t>Vormittag</a:t>
            </a:r>
            <a:r>
              <a:rPr lang="cs-CZ" sz="3200" dirty="0" smtClean="0"/>
              <a:t> = dopoledne</a:t>
            </a:r>
            <a:endParaRPr lang="cs-CZ" sz="3200" dirty="0"/>
          </a:p>
        </p:txBody>
      </p:sp>
      <p:sp>
        <p:nvSpPr>
          <p:cNvPr id="9" name="Obdélník 8"/>
          <p:cNvSpPr/>
          <p:nvPr/>
        </p:nvSpPr>
        <p:spPr>
          <a:xfrm>
            <a:off x="4540188" y="4941168"/>
            <a:ext cx="3744416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A9215B"/>
                </a:solidFill>
              </a:rPr>
              <a:t>die</a:t>
            </a:r>
            <a:r>
              <a:rPr lang="cs-CZ" sz="3200" dirty="0" smtClean="0"/>
              <a:t> </a:t>
            </a:r>
            <a:r>
              <a:rPr lang="cs-CZ" sz="3200" dirty="0" err="1" smtClean="0"/>
              <a:t>Nacht</a:t>
            </a:r>
            <a:r>
              <a:rPr lang="cs-CZ" sz="3200" dirty="0" smtClean="0"/>
              <a:t> = noc</a:t>
            </a:r>
            <a:endParaRPr lang="cs-CZ" sz="3200" dirty="0"/>
          </a:p>
        </p:txBody>
      </p:sp>
      <p:pic>
        <p:nvPicPr>
          <p:cNvPr id="1027" name="Picture 3" descr="C:\Users\Jechova\AppData\Local\Microsoft\Windows\Temporary Internet Files\Content.IE5\UGKE972T\MM900041150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425" y="157910"/>
            <a:ext cx="3043891" cy="20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5V8M8RX0\MC9000268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87"/>
            <a:ext cx="1778508" cy="17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Jechova\AppData\Local\Microsoft\Windows\Temporary Internet Files\Content.IE5\IM8VUJOX\MC9002821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793" y="4811204"/>
            <a:ext cx="513893" cy="9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Jechova\AppData\Local\Microsoft\Windows\Temporary Internet Files\Content.IE5\A1VYWBNT\MC90041092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027" y="5725392"/>
            <a:ext cx="1255262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Jechova\AppData\Local\Microsoft\Windows\Temporary Internet Files\Content.IE5\1K4BU0IW\MC90043441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729" y="1924356"/>
            <a:ext cx="1301364" cy="9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10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WAS ALLES MACHT MAN WÄHREND DES TAGES?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P5YVSYXL\MP9004028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9891" y="1693750"/>
            <a:ext cx="2279367" cy="196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MLKNO658\MC9004282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2307"/>
            <a:ext cx="1936560" cy="164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P5YVSYXL\MC9002822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36712"/>
            <a:ext cx="789127" cy="93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echova\AppData\Local\Microsoft\Windows\Temporary Internet Files\Content.IE5\MLKNO658\MC90042806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623" y="2005541"/>
            <a:ext cx="1866900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echova\AppData\Local\Microsoft\Windows\Temporary Internet Files\Content.IE5\UGKE972T\MC90009036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316" y="1710750"/>
            <a:ext cx="1559075" cy="8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echova\AppData\Local\Microsoft\Windows\Temporary Internet Files\Content.IE5\P5YVSYXL\MC90035118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4116" y="1593245"/>
            <a:ext cx="861679" cy="206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chova\AppData\Local\Microsoft\Windows\Temporary Internet Files\Content.IE5\ZT2Y3MF3\MC90039817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440" y="4273923"/>
            <a:ext cx="1802282" cy="17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echova\AppData\Local\Microsoft\Windows\Temporary Internet Files\Content.IE5\MLKNO658\MC90042417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991" y="4149080"/>
            <a:ext cx="1164529" cy="18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echova\AppData\Local\Microsoft\Windows\Temporary Internet Files\Content.IE5\YJAQYPWT\MC90023763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656" y="4198680"/>
            <a:ext cx="1364218" cy="18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echova\AppData\Local\Microsoft\Windows\Temporary Internet Files\Content.IE5\IM8VUJOX\MC90031133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29649"/>
            <a:ext cx="2376099" cy="14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180485" y="3430596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auf</a:t>
            </a:r>
            <a:r>
              <a:rPr lang="cs-CZ" sz="2000" b="1" dirty="0" smtClean="0"/>
              <a:t>/stehen</a:t>
            </a:r>
            <a:endParaRPr lang="cs-CZ" sz="2000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2347722" y="3454184"/>
            <a:ext cx="1944216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sich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Zähne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putzen</a:t>
            </a:r>
            <a:endParaRPr lang="cs-CZ" sz="2000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4523496" y="3466543"/>
            <a:ext cx="1752480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sich</a:t>
            </a:r>
            <a:r>
              <a:rPr lang="cs-CZ" b="1" dirty="0" smtClean="0"/>
              <a:t> </a:t>
            </a:r>
            <a:r>
              <a:rPr lang="cs-CZ" b="1" dirty="0" err="1" smtClean="0"/>
              <a:t>duschen</a:t>
            </a:r>
            <a:endParaRPr lang="cs-CZ" b="1" dirty="0"/>
          </a:p>
        </p:txBody>
      </p:sp>
      <p:sp>
        <p:nvSpPr>
          <p:cNvPr id="18" name="Zaoblený obdélník 17"/>
          <p:cNvSpPr/>
          <p:nvPr/>
        </p:nvSpPr>
        <p:spPr>
          <a:xfrm>
            <a:off x="180485" y="5968037"/>
            <a:ext cx="2007595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sich</a:t>
            </a:r>
            <a:r>
              <a:rPr lang="cs-CZ" b="1" dirty="0" smtClean="0"/>
              <a:t> </a:t>
            </a:r>
            <a:r>
              <a:rPr lang="cs-CZ" b="1" dirty="0" err="1" smtClean="0"/>
              <a:t>an</a:t>
            </a:r>
            <a:r>
              <a:rPr lang="cs-CZ" b="1" dirty="0" smtClean="0"/>
              <a:t>/</a:t>
            </a:r>
            <a:r>
              <a:rPr lang="cs-CZ" b="1" dirty="0" err="1" smtClean="0"/>
              <a:t>ziehen</a:t>
            </a:r>
            <a:endParaRPr lang="cs-CZ" b="1" dirty="0"/>
          </a:p>
        </p:txBody>
      </p:sp>
      <p:sp>
        <p:nvSpPr>
          <p:cNvPr id="19" name="Zaoblený obdélník 18"/>
          <p:cNvSpPr/>
          <p:nvPr/>
        </p:nvSpPr>
        <p:spPr>
          <a:xfrm>
            <a:off x="2347722" y="6017636"/>
            <a:ext cx="2121691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in </a:t>
            </a:r>
            <a:r>
              <a:rPr lang="cs-CZ" b="1" dirty="0" err="1" smtClean="0"/>
              <a:t>die</a:t>
            </a:r>
            <a:r>
              <a:rPr lang="cs-CZ" b="1" dirty="0" smtClean="0"/>
              <a:t> </a:t>
            </a:r>
            <a:r>
              <a:rPr lang="cs-CZ" b="1" dirty="0" err="1" smtClean="0"/>
              <a:t>Schule</a:t>
            </a:r>
            <a:r>
              <a:rPr lang="cs-CZ" b="1" dirty="0" smtClean="0"/>
              <a:t> </a:t>
            </a:r>
            <a:r>
              <a:rPr lang="cs-CZ" b="1" dirty="0" err="1" smtClean="0"/>
              <a:t>gehen</a:t>
            </a:r>
            <a:endParaRPr lang="cs-CZ" b="1" dirty="0"/>
          </a:p>
        </p:txBody>
      </p:sp>
      <p:sp>
        <p:nvSpPr>
          <p:cNvPr id="20" name="Zaoblený obdélník 19"/>
          <p:cNvSpPr/>
          <p:nvPr/>
        </p:nvSpPr>
        <p:spPr>
          <a:xfrm>
            <a:off x="4696908" y="6017637"/>
            <a:ext cx="1963324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zu</a:t>
            </a:r>
            <a:r>
              <a:rPr lang="cs-CZ" b="1" dirty="0" smtClean="0"/>
              <a:t> </a:t>
            </a:r>
            <a:r>
              <a:rPr lang="cs-CZ" b="1" dirty="0" err="1" smtClean="0"/>
              <a:t>Mittag</a:t>
            </a:r>
            <a:r>
              <a:rPr lang="cs-CZ" b="1" dirty="0" smtClean="0"/>
              <a:t> </a:t>
            </a:r>
            <a:r>
              <a:rPr lang="cs-CZ" b="1" dirty="0" err="1" smtClean="0"/>
              <a:t>essen</a:t>
            </a:r>
            <a:endParaRPr lang="cs-CZ" b="1" dirty="0"/>
          </a:p>
        </p:txBody>
      </p:sp>
      <p:sp>
        <p:nvSpPr>
          <p:cNvPr id="21" name="Zaoblený obdélník 20"/>
          <p:cNvSpPr/>
          <p:nvPr/>
        </p:nvSpPr>
        <p:spPr>
          <a:xfrm>
            <a:off x="6490226" y="3466543"/>
            <a:ext cx="2099031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frühstücken</a:t>
            </a:r>
            <a:endParaRPr lang="cs-CZ" b="1" dirty="0"/>
          </a:p>
        </p:txBody>
      </p:sp>
      <p:sp>
        <p:nvSpPr>
          <p:cNvPr id="22" name="Zaoblený obdélník 21"/>
          <p:cNvSpPr/>
          <p:nvPr/>
        </p:nvSpPr>
        <p:spPr>
          <a:xfrm>
            <a:off x="6867628" y="6001701"/>
            <a:ext cx="1752480" cy="682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nach </a:t>
            </a:r>
            <a:r>
              <a:rPr lang="cs-CZ" b="1" dirty="0" err="1" smtClean="0"/>
              <a:t>Hause</a:t>
            </a:r>
            <a:r>
              <a:rPr lang="cs-CZ" b="1" dirty="0" smtClean="0"/>
              <a:t> </a:t>
            </a:r>
            <a:r>
              <a:rPr lang="cs-CZ" b="1" dirty="0" err="1" smtClean="0"/>
              <a:t>gehen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9082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WAS KANN MAN NOCH MACHEN?</a:t>
            </a:r>
            <a:endParaRPr lang="cs-CZ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1K4BU0IW\MC900360502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7660" y="4390577"/>
            <a:ext cx="2105002" cy="15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A1VYWBNT\MC9003610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0194" y="4220942"/>
            <a:ext cx="2131835" cy="17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A1VYWBNT\MC9004246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080" y="1471660"/>
            <a:ext cx="2028949" cy="17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chova\AppData\Local\Microsoft\Windows\Temporary Internet Files\Content.IE5\IM8VUJOX\MC90042828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7480" y="1678735"/>
            <a:ext cx="18288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:\Users\Jechova\AppData\Local\Microsoft\Windows\Temporary Internet Files\Content.IE5\IM8VUJOX\MC90043008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980" y="1485970"/>
            <a:ext cx="2016224" cy="18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chova\AppData\Local\Microsoft\Windows\Temporary Internet Files\Content.IE5\IM8VUJOX\MC90035737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18" y="4307801"/>
            <a:ext cx="1236269" cy="180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IM8VUJOX\MP90044657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052" y="1678735"/>
            <a:ext cx="1905748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1K4BU0IW\MC90008931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03939"/>
            <a:ext cx="1826971" cy="141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155976" y="3462128"/>
            <a:ext cx="2111768" cy="6825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mit</a:t>
            </a:r>
            <a:r>
              <a:rPr lang="cs-CZ" sz="2000" b="1" dirty="0" smtClean="0">
                <a:solidFill>
                  <a:schemeClr val="tx1"/>
                </a:solidFill>
              </a:rPr>
              <a:t> dem </a:t>
            </a:r>
            <a:r>
              <a:rPr lang="cs-CZ" sz="2000" b="1" dirty="0" err="1" smtClean="0">
                <a:solidFill>
                  <a:schemeClr val="tx1"/>
                </a:solidFill>
              </a:rPr>
              <a:t>Hund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spazieren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gehen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382204" y="3483743"/>
            <a:ext cx="2250248" cy="6825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die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Hausaufgaben</a:t>
            </a:r>
            <a:r>
              <a:rPr lang="cs-CZ" sz="2000" b="1" dirty="0" smtClean="0">
                <a:solidFill>
                  <a:schemeClr val="tx1"/>
                </a:solidFill>
              </a:rPr>
              <a:t> machen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838454" y="3466543"/>
            <a:ext cx="1821778" cy="6825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lernen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849888" y="3466543"/>
            <a:ext cx="2090791" cy="6825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mit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Freunden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sein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103678" y="6105320"/>
            <a:ext cx="2164066" cy="6825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Musik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hören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2382204" y="6105320"/>
            <a:ext cx="1916016" cy="6825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Sport </a:t>
            </a:r>
            <a:r>
              <a:rPr lang="cs-CZ" sz="2000" b="1" dirty="0" err="1" smtClean="0">
                <a:solidFill>
                  <a:schemeClr val="tx1"/>
                </a:solidFill>
              </a:rPr>
              <a:t>treiben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499992" y="6092151"/>
            <a:ext cx="2142808" cy="6825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fern</a:t>
            </a:r>
            <a:r>
              <a:rPr lang="cs-CZ" sz="2000" b="1" dirty="0" smtClean="0">
                <a:solidFill>
                  <a:schemeClr val="tx1"/>
                </a:solidFill>
              </a:rPr>
              <a:t>/</a:t>
            </a:r>
            <a:r>
              <a:rPr lang="cs-CZ" sz="2000" b="1" dirty="0" err="1" smtClean="0">
                <a:solidFill>
                  <a:schemeClr val="tx1"/>
                </a:solidFill>
              </a:rPr>
              <a:t>sehen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6825653" y="6092149"/>
            <a:ext cx="2076376" cy="6825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schlafen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3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459" y="188640"/>
            <a:ext cx="8229600" cy="10287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DER MORGEN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A1VYWBNT\MC9004118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88640"/>
            <a:ext cx="1584176" cy="14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1K4BU0IW\MP900402816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00" y="3651404"/>
            <a:ext cx="1811727" cy="153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A1VYWBNT\MC900434413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54" y="1022904"/>
            <a:ext cx="1759945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IM8VUJOX\MC90044055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47" y="2324654"/>
            <a:ext cx="1314506" cy="12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chova\AppData\Local\Microsoft\Windows\Temporary Internet Files\Content.IE5\1K4BU0IW\MC90032077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27" y="5230297"/>
            <a:ext cx="1470658" cy="162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echova\AppData\Local\Microsoft\Windows\Temporary Internet Files\Content.IE5\IM8VUJOX\MC90023317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1565" y="4548138"/>
            <a:ext cx="1561968" cy="21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01127" y="18608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Um 7 Uhr </a:t>
            </a:r>
            <a:r>
              <a:rPr lang="cs-CZ" sz="2800" dirty="0" err="1" smtClean="0"/>
              <a:t>stehe</a:t>
            </a:r>
            <a:r>
              <a:rPr lang="cs-CZ" sz="2800" dirty="0" smtClean="0"/>
              <a:t> </a:t>
            </a:r>
            <a:r>
              <a:rPr lang="cs-CZ" sz="2800" dirty="0" err="1" smtClean="0"/>
              <a:t>ich</a:t>
            </a:r>
            <a:r>
              <a:rPr lang="cs-CZ" sz="2800" dirty="0" smtClean="0"/>
              <a:t> </a:t>
            </a:r>
            <a:r>
              <a:rPr lang="cs-CZ" sz="2800" dirty="0" err="1" smtClean="0"/>
              <a:t>auf</a:t>
            </a:r>
            <a:r>
              <a:rPr lang="cs-CZ" sz="2800" dirty="0" smtClean="0"/>
              <a:t>. 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29767" y="149643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auf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/stehen = vstávat 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29767" y="2458720"/>
            <a:ext cx="6120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sich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Zähne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putzen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= čistit si zuby 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01126" y="2981534"/>
            <a:ext cx="6074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Dann</a:t>
            </a:r>
            <a:r>
              <a:rPr lang="cs-CZ" sz="2800" dirty="0" smtClean="0"/>
              <a:t> </a:t>
            </a:r>
            <a:r>
              <a:rPr lang="cs-CZ" sz="2800" dirty="0" err="1" smtClean="0"/>
              <a:t>gehe</a:t>
            </a:r>
            <a:r>
              <a:rPr lang="cs-CZ" sz="2800" dirty="0" smtClean="0"/>
              <a:t> </a:t>
            </a:r>
            <a:r>
              <a:rPr lang="cs-CZ" sz="2800" dirty="0" err="1" smtClean="0"/>
              <a:t>ich</a:t>
            </a:r>
            <a:r>
              <a:rPr lang="cs-CZ" sz="2800" dirty="0" smtClean="0"/>
              <a:t> </a:t>
            </a:r>
            <a:r>
              <a:rPr lang="cs-CZ" sz="2800" dirty="0" err="1" smtClean="0"/>
              <a:t>ins</a:t>
            </a:r>
            <a:r>
              <a:rPr lang="cs-CZ" sz="2800" dirty="0" smtClean="0"/>
              <a:t> </a:t>
            </a:r>
            <a:r>
              <a:rPr lang="cs-CZ" sz="2800" dirty="0" err="1" smtClean="0"/>
              <a:t>Badezimmer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ich</a:t>
            </a:r>
            <a:r>
              <a:rPr lang="cs-CZ" sz="2800" dirty="0" smtClean="0"/>
              <a:t> </a:t>
            </a:r>
            <a:r>
              <a:rPr lang="cs-CZ" sz="2800" dirty="0" err="1" smtClean="0"/>
              <a:t>putze</a:t>
            </a:r>
            <a:r>
              <a:rPr lang="cs-CZ" sz="2800" dirty="0" smtClean="0"/>
              <a:t> </a:t>
            </a:r>
            <a:r>
              <a:rPr lang="cs-CZ" sz="2800" dirty="0" err="1" smtClean="0"/>
              <a:t>mir</a:t>
            </a:r>
            <a:r>
              <a:rPr lang="cs-CZ" sz="2800" dirty="0" smtClean="0"/>
              <a:t>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Zähne</a:t>
            </a:r>
            <a:r>
              <a:rPr lang="cs-CZ" sz="2800" dirty="0" smtClean="0"/>
              <a:t>.  </a:t>
            </a:r>
            <a:endParaRPr lang="cs-CZ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55776" y="4073771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frühstücken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= snídat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59263" y="4509120"/>
            <a:ext cx="4028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Um 7.20 </a:t>
            </a:r>
            <a:r>
              <a:rPr lang="cs-CZ" sz="2800" dirty="0" err="1"/>
              <a:t>frühstücke</a:t>
            </a:r>
            <a:r>
              <a:rPr lang="cs-CZ" sz="2800" dirty="0"/>
              <a:t> </a:t>
            </a:r>
            <a:r>
              <a:rPr lang="cs-CZ" sz="2800" dirty="0" err="1"/>
              <a:t>ich</a:t>
            </a:r>
            <a:r>
              <a:rPr lang="cs-CZ" dirty="0"/>
              <a:t>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89637" y="5224604"/>
            <a:ext cx="470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sich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an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ziehen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= obléknout se 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620011" y="5642084"/>
            <a:ext cx="4328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 smtClean="0"/>
              <a:t>Ich</a:t>
            </a:r>
            <a:r>
              <a:rPr lang="cs-CZ" sz="2800" dirty="0" smtClean="0"/>
              <a:t> </a:t>
            </a:r>
            <a:r>
              <a:rPr lang="cs-CZ" sz="2800" dirty="0" err="1" smtClean="0"/>
              <a:t>ziehe</a:t>
            </a:r>
            <a:r>
              <a:rPr lang="cs-CZ" sz="2800" dirty="0" smtClean="0"/>
              <a:t> </a:t>
            </a:r>
            <a:r>
              <a:rPr lang="cs-CZ" sz="2800" dirty="0" err="1" smtClean="0"/>
              <a:t>mich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18" name="Obdélník 17"/>
          <p:cNvSpPr/>
          <p:nvPr/>
        </p:nvSpPr>
        <p:spPr>
          <a:xfrm>
            <a:off x="2699127" y="6163672"/>
            <a:ext cx="5041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Um 7.40 </a:t>
            </a:r>
            <a:r>
              <a:rPr lang="cs-CZ" sz="2800" dirty="0" err="1" smtClean="0"/>
              <a:t>gehe</a:t>
            </a:r>
            <a:r>
              <a:rPr lang="cs-CZ" sz="2800" dirty="0" smtClean="0"/>
              <a:t> </a:t>
            </a:r>
            <a:r>
              <a:rPr lang="cs-CZ" sz="2800" dirty="0" err="1" smtClean="0"/>
              <a:t>ich</a:t>
            </a:r>
            <a:r>
              <a:rPr lang="cs-CZ" sz="2800" dirty="0" smtClean="0"/>
              <a:t> </a:t>
            </a:r>
            <a:r>
              <a:rPr lang="cs-CZ" sz="2800" dirty="0" err="1" smtClean="0"/>
              <a:t>zur</a:t>
            </a:r>
            <a:r>
              <a:rPr lang="cs-CZ" sz="2800" dirty="0" smtClean="0"/>
              <a:t> </a:t>
            </a:r>
            <a:r>
              <a:rPr lang="cs-CZ" sz="2800" dirty="0" err="1" smtClean="0"/>
              <a:t>Schule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3555013"/>
            <a:ext cx="3059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zur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Schule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gehen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 =</a:t>
            </a:r>
          </a:p>
          <a:p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jít do školy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1900240" y="1512467"/>
            <a:ext cx="642429" cy="50718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1887338" y="2536057"/>
            <a:ext cx="642429" cy="50718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1916834" y="4070518"/>
            <a:ext cx="642429" cy="50718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>
            <a:off x="1916833" y="5240639"/>
            <a:ext cx="642429" cy="50718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3494239">
            <a:off x="6617755" y="4503820"/>
            <a:ext cx="642429" cy="50718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6588225" y="1613997"/>
            <a:ext cx="2176707" cy="593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AM MORGEN</a:t>
            </a:r>
            <a:endParaRPr 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1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559055" y="2312876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14756" y="3576714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59055" y="4900860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788024" y="2348880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800573" y="3576714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800573" y="4900860"/>
            <a:ext cx="3960440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47664" y="2517457"/>
            <a:ext cx="229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stehe</a:t>
            </a:r>
            <a:r>
              <a:rPr lang="cs-CZ" sz="3200" dirty="0" smtClean="0"/>
              <a:t> </a:t>
            </a:r>
            <a:r>
              <a:rPr lang="cs-CZ" sz="3200" dirty="0" err="1" smtClean="0">
                <a:solidFill>
                  <a:srgbClr val="FFFF00"/>
                </a:solidFill>
              </a:rPr>
              <a:t>auf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397344" y="3823429"/>
            <a:ext cx="274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stehst</a:t>
            </a:r>
            <a:r>
              <a:rPr lang="cs-CZ" sz="3200" dirty="0" smtClean="0"/>
              <a:t> </a:t>
            </a:r>
            <a:r>
              <a:rPr lang="cs-CZ" sz="3200" dirty="0" err="1" smtClean="0">
                <a:solidFill>
                  <a:srgbClr val="FFFF00"/>
                </a:solidFill>
              </a:rPr>
              <a:t>auf</a:t>
            </a:r>
            <a:endParaRPr lang="cs-CZ" sz="3200" dirty="0">
              <a:solidFill>
                <a:srgbClr val="FFFF00"/>
              </a:solidFill>
            </a:endParaRPr>
          </a:p>
          <a:p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53016" y="5158633"/>
            <a:ext cx="328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steht</a:t>
            </a:r>
            <a:r>
              <a:rPr lang="cs-CZ" sz="3200" dirty="0" smtClean="0"/>
              <a:t> </a:t>
            </a:r>
            <a:r>
              <a:rPr lang="cs-CZ" sz="3200" dirty="0" err="1" smtClean="0">
                <a:solidFill>
                  <a:srgbClr val="FFFF00"/>
                </a:solidFill>
              </a:rPr>
              <a:t>auf</a:t>
            </a:r>
            <a:endParaRPr lang="cs-CZ" sz="3200" dirty="0">
              <a:solidFill>
                <a:srgbClr val="FFFF00"/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292080" y="2517457"/>
            <a:ext cx="2826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stehen </a:t>
            </a:r>
            <a:r>
              <a:rPr lang="cs-CZ" sz="3200" dirty="0" err="1" smtClean="0">
                <a:solidFill>
                  <a:srgbClr val="FFFF00"/>
                </a:solidFill>
              </a:rPr>
              <a:t>auf</a:t>
            </a:r>
            <a:endParaRPr lang="cs-CZ" sz="3200" dirty="0">
              <a:solidFill>
                <a:srgbClr val="FFFF00"/>
              </a:solidFill>
            </a:endParaRPr>
          </a:p>
          <a:p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64088" y="3872611"/>
            <a:ext cx="2754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steht</a:t>
            </a:r>
            <a:r>
              <a:rPr lang="cs-CZ" sz="3200" dirty="0" smtClean="0"/>
              <a:t> </a:t>
            </a:r>
            <a:r>
              <a:rPr lang="cs-CZ" sz="3200" dirty="0" err="1">
                <a:solidFill>
                  <a:srgbClr val="FFFF00"/>
                </a:solidFill>
              </a:rPr>
              <a:t>a</a:t>
            </a:r>
            <a:r>
              <a:rPr lang="cs-CZ" sz="3200" dirty="0" err="1" smtClean="0">
                <a:solidFill>
                  <a:srgbClr val="FFFF00"/>
                </a:solidFill>
              </a:rPr>
              <a:t>uf</a:t>
            </a:r>
            <a:endParaRPr lang="cs-CZ" sz="3200" dirty="0">
              <a:solidFill>
                <a:srgbClr val="FFFF00"/>
              </a:solidFill>
            </a:endParaRPr>
          </a:p>
          <a:p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292080" y="5158631"/>
            <a:ext cx="3009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stehen </a:t>
            </a:r>
            <a:r>
              <a:rPr lang="cs-CZ" sz="3200" dirty="0" err="1" smtClean="0">
                <a:solidFill>
                  <a:srgbClr val="FFFF00"/>
                </a:solidFill>
              </a:rPr>
              <a:t>auf</a:t>
            </a:r>
            <a:endParaRPr lang="cs-CZ" sz="3200" dirty="0">
              <a:solidFill>
                <a:srgbClr val="FFFF00"/>
              </a:solidFill>
            </a:endParaRPr>
          </a:p>
          <a:p>
            <a:endParaRPr lang="cs-CZ" sz="3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657075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Singular</a:t>
            </a:r>
            <a:endParaRPr lang="cs-CZ" sz="2400" dirty="0">
              <a:solidFill>
                <a:srgbClr val="CC0066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1671191"/>
            <a:ext cx="140371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CC0066"/>
                </a:solidFill>
              </a:rPr>
              <a:t>Plural</a:t>
            </a:r>
            <a:endParaRPr lang="cs-CZ" sz="2400" dirty="0">
              <a:solidFill>
                <a:srgbClr val="CC0066"/>
              </a:solidFill>
            </a:endParaRPr>
          </a:p>
        </p:txBody>
      </p:sp>
      <p:pic>
        <p:nvPicPr>
          <p:cNvPr id="1026" name="Picture 2" descr="C:\Users\Katka\AppData\Local\Microsoft\Windows\Temporary Internet Files\Content.IE5\UCFRGX4K\MC9002982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13176"/>
            <a:ext cx="492862" cy="866851"/>
          </a:xfrm>
          <a:prstGeom prst="rect">
            <a:avLst/>
          </a:prstGeom>
          <a:noFill/>
        </p:spPr>
      </p:pic>
      <p:sp>
        <p:nvSpPr>
          <p:cNvPr id="20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AUF/STEHEN = VSTÁVAT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C:\Users\Jechova\AppData\Local\Microsoft\Windows\Temporary Internet Files\Content.IE5\A1VYWBNT\MM900285266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855" y="179822"/>
            <a:ext cx="162594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Jechova\AppData\Local\Microsoft\Windows\Temporary Internet Files\Content.IE5\IM8VUJOX\MM900283583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56" y="179822"/>
            <a:ext cx="1214012" cy="138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lačítko akce: Zpět nebo Předchozí 4">
            <a:hlinkClick r:id="" action="ppaction://hlinkshowjump?jump=previousslide" highlightClick="1"/>
          </p:cNvPr>
          <p:cNvSpPr/>
          <p:nvPr/>
        </p:nvSpPr>
        <p:spPr>
          <a:xfrm>
            <a:off x="507860" y="6213911"/>
            <a:ext cx="1512168" cy="43351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lačítko akce: Dopředu nebo Další 17">
            <a:hlinkClick r:id="" action="ppaction://hlinkshowjump?jump=nextslide" highlightClick="1"/>
          </p:cNvPr>
          <p:cNvSpPr/>
          <p:nvPr/>
        </p:nvSpPr>
        <p:spPr>
          <a:xfrm>
            <a:off x="6948264" y="6235851"/>
            <a:ext cx="1656184" cy="4115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85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01216"/>
            <a:ext cx="8229600" cy="9675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DER VORMITTAG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908" y="1823688"/>
            <a:ext cx="8229600" cy="4637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 smtClean="0"/>
              <a:t>	    </a:t>
            </a:r>
            <a:endParaRPr lang="cs-CZ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	in der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Schule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sein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= být ve škole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		 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lernen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= učit se	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	</a:t>
            </a:r>
            <a:r>
              <a:rPr lang="cs-CZ" dirty="0" err="1" smtClean="0"/>
              <a:t>Ich</a:t>
            </a:r>
            <a:r>
              <a:rPr lang="cs-CZ" dirty="0" smtClean="0"/>
              <a:t> bin in der </a:t>
            </a:r>
            <a:r>
              <a:rPr lang="cs-CZ" dirty="0" err="1" smtClean="0"/>
              <a:t>Schule</a:t>
            </a:r>
            <a:r>
              <a:rPr lang="cs-CZ" dirty="0"/>
              <a:t> </a:t>
            </a:r>
            <a:r>
              <a:rPr lang="cs-CZ" dirty="0" smtClean="0"/>
              <a:t>                                			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lerne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</a:p>
          <a:p>
            <a:pPr marL="0" indent="0">
              <a:buNone/>
            </a:pP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das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Schulfach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= školní předmět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die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Schulfächer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= školní předměty</a:t>
            </a:r>
            <a:r>
              <a:rPr lang="cs-CZ" dirty="0"/>
              <a:t>	</a:t>
            </a:r>
          </a:p>
        </p:txBody>
      </p:sp>
      <p:pic>
        <p:nvPicPr>
          <p:cNvPr id="4098" name="Picture 2" descr="C:\Users\Jechova\AppData\Local\Microsoft\Windows\Temporary Internet Files\Content.IE5\YJAQYPWT\MC9003433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443" y="3287892"/>
            <a:ext cx="1748333" cy="15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2580908" y="3821704"/>
            <a:ext cx="720080" cy="50718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683568" y="1391062"/>
            <a:ext cx="259228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B050"/>
                </a:solidFill>
              </a:rPr>
              <a:t>AM VORMITTAG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4" name="Oválný popisek 3"/>
          <p:cNvSpPr/>
          <p:nvPr/>
        </p:nvSpPr>
        <p:spPr>
          <a:xfrm>
            <a:off x="5220072" y="4437112"/>
            <a:ext cx="3456384" cy="1080120"/>
          </a:xfrm>
          <a:prstGeom prst="wedgeEllipseCallout">
            <a:avLst>
              <a:gd name="adj1" fmla="val 48697"/>
              <a:gd name="adj2" fmla="val 12079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Welche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Schulfächer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magst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du</a:t>
            </a:r>
            <a:r>
              <a:rPr lang="cs-CZ" sz="2000" b="1" dirty="0" smtClean="0">
                <a:solidFill>
                  <a:schemeClr val="tx1"/>
                </a:solidFill>
              </a:rPr>
              <a:t>?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681</Words>
  <Application>Microsoft Office PowerPoint</Application>
  <PresentationFormat>Předvádění na obrazovce (4:3)</PresentationFormat>
  <Paragraphs>208</Paragraphs>
  <Slides>22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Snímek 1</vt:lpstr>
      <vt:lpstr>Snímek 2</vt:lpstr>
      <vt:lpstr>MEIN TAG</vt:lpstr>
      <vt:lpstr>DER TAG</vt:lpstr>
      <vt:lpstr>WAS ALLES MACHT MAN WÄHREND DES TAGES?</vt:lpstr>
      <vt:lpstr>WAS KANN MAN NOCH MACHEN?</vt:lpstr>
      <vt:lpstr>DER MORGEN</vt:lpstr>
      <vt:lpstr>AUF/STEHEN = VSTÁVAT</vt:lpstr>
      <vt:lpstr>DER VORMITTAG</vt:lpstr>
      <vt:lpstr>DER MITTAG </vt:lpstr>
      <vt:lpstr>DER NACHMITTAG</vt:lpstr>
      <vt:lpstr>DER NACHMITTAG und DER ABEND</vt:lpstr>
      <vt:lpstr>DIE NACHT</vt:lpstr>
      <vt:lpstr>WICHTIG</vt:lpstr>
      <vt:lpstr>WIR WIEDERHOLEN…</vt:lpstr>
      <vt:lpstr>DANIELS TAG</vt:lpstr>
      <vt:lpstr>DANIELS TAG</vt:lpstr>
      <vt:lpstr>WAS MACHT PETER?</vt:lpstr>
      <vt:lpstr>WAS MACHT PETER NOCH?</vt:lpstr>
      <vt:lpstr>SPRICH MIT DEM PARTNER! BEANTWORTE DIE FRAGEN!</vt:lpstr>
      <vt:lpstr>UND JETZT BESCHREIBE DEINEN TAG!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TAGERSPROGRAMM</dc:title>
  <dc:creator>Katka</dc:creator>
  <cp:lastModifiedBy>Katka</cp:lastModifiedBy>
  <cp:revision>122</cp:revision>
  <dcterms:created xsi:type="dcterms:W3CDTF">2013-05-07T14:14:33Z</dcterms:created>
  <dcterms:modified xsi:type="dcterms:W3CDTF">2013-05-28T13:58:27Z</dcterms:modified>
</cp:coreProperties>
</file>