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9" r:id="rId18"/>
    <p:sldId id="278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60"/>
  </p:normalViewPr>
  <p:slideViewPr>
    <p:cSldViewPr>
      <p:cViewPr varScale="1">
        <p:scale>
          <a:sx n="88" d="100"/>
          <a:sy n="88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9B21-BCED-4092-A278-50803907CD48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6992-4D42-448A-ADDE-538E01BEC59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08E2-001C-4CDE-86FF-E35C2BB69041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9155-668F-448B-8588-A7AD95BBF1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9/90/Royal_guards_swed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9/9d/Royal-Palace-Stockholm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b/bd/%C3%84lvsborgsbr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e/e2/Goteborgoper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9/98/Oresun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d/d6/Jorchr-Malm%C3%B6_r%C3%A5dhu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9/94/Uppsala_slott-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5/58/Uppsala_Cathedral_from_castl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f/f9/Carl_XVI_Gustaf,_King_of_Sweden_200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c/c4/Carl_XVI_Gustaf_of_Sweden,_Queen_Silvia_of_Sweden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9\Desktop\DUMY\skeny - mapy\sken-mapy E  - Skandina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52511"/>
            <a:ext cx="4905058" cy="691051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467544" y="0"/>
            <a:ext cx="5976664" cy="108012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Mapa Švédska</a:t>
            </a:r>
            <a:endParaRPr lang="cs-CZ" sz="4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644008" y="1844824"/>
            <a:ext cx="2448272" cy="72008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/>
              <a:t>Kiruna</a:t>
            </a:r>
            <a:endParaRPr lang="cs-CZ" sz="32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563888" y="6137920"/>
            <a:ext cx="2448272" cy="72008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/>
              <a:t>Malmo</a:t>
            </a:r>
            <a:endParaRPr lang="cs-CZ" sz="32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4365104"/>
            <a:ext cx="2448272" cy="72008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Goteborg</a:t>
            </a:r>
            <a:endParaRPr lang="cs-CZ" sz="32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004048" y="4437112"/>
            <a:ext cx="2448272" cy="72008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Stockholm</a:t>
            </a:r>
            <a:endParaRPr lang="cs-CZ" sz="3200" b="1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3779912" y="227687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3635896" y="4797152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1"/>
          </p:cNvCxnSpPr>
          <p:nvPr/>
        </p:nvCxnSpPr>
        <p:spPr>
          <a:xfrm flipH="1">
            <a:off x="2555776" y="6497960"/>
            <a:ext cx="1008112" cy="27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259632" y="50851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C9\AppData\Local\Microsoft\Windows\Temporary Internet Files\Content.IE5\PH9WNV0K\MP9004279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877721" cy="5860683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843808" y="188640"/>
            <a:ext cx="2952328" cy="72008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Stockholm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744416" cy="56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4968552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aoblený obdélník 10"/>
          <p:cNvSpPr/>
          <p:nvPr/>
        </p:nvSpPr>
        <p:spPr>
          <a:xfrm>
            <a:off x="4644008" y="332656"/>
            <a:ext cx="2952328" cy="72008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Stockholm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Royal guards swe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4104456" cy="3078342"/>
          </a:xfrm>
          <a:prstGeom prst="rect">
            <a:avLst/>
          </a:prstGeom>
          <a:noFill/>
        </p:spPr>
      </p:pic>
      <p:pic>
        <p:nvPicPr>
          <p:cNvPr id="5124" name="Picture 4" descr="File:Royal-Palace-Stockhol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7620000" cy="364807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932040" y="3933056"/>
            <a:ext cx="3923928" cy="1512168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Stockholm</a:t>
            </a:r>
          </a:p>
          <a:p>
            <a:pPr algn="ctr"/>
            <a:r>
              <a:rPr lang="cs-CZ" sz="3600" dirty="0" smtClean="0"/>
              <a:t>Královský palác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8384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16016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Älvsborgsb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752528" cy="3168352"/>
          </a:xfrm>
          <a:prstGeom prst="rect">
            <a:avLst/>
          </a:prstGeom>
          <a:noFill/>
        </p:spPr>
      </p:pic>
      <p:pic>
        <p:nvPicPr>
          <p:cNvPr id="25604" name="Picture 4" descr="File:Goteborgope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140968"/>
            <a:ext cx="4680520" cy="351039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580112" y="476672"/>
            <a:ext cx="331236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Goteborg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56376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Ores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7163490" cy="2304256"/>
          </a:xfrm>
          <a:prstGeom prst="rect">
            <a:avLst/>
          </a:prstGeom>
          <a:noFill/>
        </p:spPr>
      </p:pic>
      <p:pic>
        <p:nvPicPr>
          <p:cNvPr id="26628" name="Picture 4" descr="File:Jorchr-Malmö rådh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5616624" cy="3552515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444208" y="1052736"/>
            <a:ext cx="24482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Malmo</a:t>
            </a:r>
            <a:endParaRPr lang="cs-CZ" sz="3600" dirty="0"/>
          </a:p>
        </p:txBody>
      </p:sp>
      <p:sp>
        <p:nvSpPr>
          <p:cNvPr id="5" name="Zaoblený obdélník 4"/>
          <p:cNvSpPr/>
          <p:nvPr/>
        </p:nvSpPr>
        <p:spPr>
          <a:xfrm>
            <a:off x="6372200" y="4005064"/>
            <a:ext cx="27718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Most  spojující </a:t>
            </a:r>
          </a:p>
          <a:p>
            <a:pPr algn="ctr"/>
            <a:r>
              <a:rPr lang="cs-CZ" sz="2400" dirty="0" smtClean="0"/>
              <a:t>Švédsko a Dánsko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6834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Uppsala slott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536504" cy="2835315"/>
          </a:xfrm>
          <a:prstGeom prst="rect">
            <a:avLst/>
          </a:prstGeom>
          <a:noFill/>
        </p:spPr>
      </p:pic>
      <p:pic>
        <p:nvPicPr>
          <p:cNvPr id="27652" name="Picture 4" descr="File:Uppsala Cathedral from cas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95558"/>
            <a:ext cx="5004048" cy="376244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148064" y="548680"/>
            <a:ext cx="381642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Upsala</a:t>
            </a:r>
          </a:p>
          <a:p>
            <a:pPr algn="ctr"/>
            <a:r>
              <a:rPr lang="cs-CZ" sz="2400" dirty="0" smtClean="0"/>
              <a:t>Historické univerzitní město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1760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2068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http://commons.wikimedia.org/wiki/File:Carl_XVI_Gustaf,_King_of_Sweden_2009.jpg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77281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http://commons.wikimedia.org/wiki/File:Carl_XVI_Gustaf_of_Sweden,_Queen_Silvia_of_Sweden.jpg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22108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http://commons.wikimedia.org/wiki/File:Royal-Palace-Stockholm.jpg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30689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6 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Severní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strana 30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53732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http://commons.wikimedia.org/wiki/File:Royal_guards_sweden.jpg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79512" y="47667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http://commons.wikimedia.org/wiki/File:%C3%84lvsborgsbron.jpg?uselang=cs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79512" y="155679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http://commons.wikimedia.org/wiki/File:Goteborgopera.JPG?uselang=cs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1520" y="249289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http://commons.wikimedia.org/wiki/File:Oresund.jpg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342900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http://commons.wikimedia.org/wiki/File:Jorchr-alm%C3%B6_r%C3%A5dhus.jpg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51520" y="436510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http://commons.wikimedia.org/wiki/File:Uppsala_slott-2.jpg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1520" y="5445224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2012-12-27].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http://commons.wikimedia.org/wiki/File:Uppsala_Cathedral_from_castle.jpg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Švédsko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VY_32_INOVACE_12.12.HAJ.ZE.8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27. 12. 2012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548680"/>
            <a:ext cx="6408712" cy="1296144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002060"/>
                </a:solidFill>
              </a:rPr>
              <a:t>ŠVÉDSKO</a:t>
            </a:r>
            <a:endParaRPr lang="cs-CZ" sz="6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C9\AppData\Local\Microsoft\Windows\Temporary Internet Files\Content.IE5\PH9WNV0K\MP9003628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5299789" cy="33123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852936"/>
            <a:ext cx="2160240" cy="15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53732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9 miliónů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Švédská koruna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švédština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309634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Konstituční monarchie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509120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450000 km²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Stockholm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Carl XVI Gustaf, King of Sweden 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60440" cy="3960440"/>
          </a:xfrm>
          <a:prstGeom prst="rect">
            <a:avLst/>
          </a:prstGeom>
          <a:noFill/>
        </p:spPr>
      </p:pic>
      <p:pic>
        <p:nvPicPr>
          <p:cNvPr id="11268" name="Picture 4" descr="File:Carl XVI Gustaf of Sweden, Queen Silvia of Swed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4680520" cy="351039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44008" y="476672"/>
            <a:ext cx="41764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Král </a:t>
            </a:r>
            <a:r>
              <a:rPr lang="cs-CZ" sz="2400" dirty="0" err="1" smtClean="0"/>
              <a:t>Carl</a:t>
            </a:r>
            <a:r>
              <a:rPr lang="cs-CZ" sz="2400" dirty="0" smtClean="0"/>
              <a:t>  XVI. </a:t>
            </a:r>
            <a:r>
              <a:rPr lang="cs-CZ" sz="2400" dirty="0" err="1" smtClean="0"/>
              <a:t>Gustaf</a:t>
            </a:r>
            <a:r>
              <a:rPr lang="cs-CZ" sz="2400" dirty="0" smtClean="0"/>
              <a:t> </a:t>
            </a:r>
          </a:p>
          <a:p>
            <a:pPr algn="ctr"/>
            <a:r>
              <a:rPr lang="cs-CZ" sz="2400" dirty="0" smtClean="0"/>
              <a:t>a královna </a:t>
            </a:r>
            <a:r>
              <a:rPr lang="cs-CZ" sz="2400" dirty="0" err="1" smtClean="0"/>
              <a:t>Sophie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7824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\skeny - mapy\sken-mapy E  - Skandina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52511"/>
            <a:ext cx="4905058" cy="691051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83568" y="0"/>
            <a:ext cx="7344816" cy="936104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Mapa Skandinávie</a:t>
            </a:r>
            <a:endParaRPr lang="cs-CZ" sz="4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499992" y="1340768"/>
            <a:ext cx="3312368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Skandinávské pohoří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4788024" y="5013176"/>
            <a:ext cx="2592288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Botnický záliv</a:t>
            </a:r>
            <a:endParaRPr lang="cs-CZ" sz="28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340768"/>
            <a:ext cx="2160240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Norsko</a:t>
            </a:r>
            <a:endParaRPr lang="cs-CZ" sz="32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868144" y="2996952"/>
            <a:ext cx="2160240" cy="64807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Finsko</a:t>
            </a:r>
            <a:endParaRPr lang="cs-CZ" sz="32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851920" y="6021288"/>
            <a:ext cx="2160240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Dánsko</a:t>
            </a:r>
            <a:endParaRPr lang="cs-CZ" sz="3200" b="1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259632" y="2060848"/>
            <a:ext cx="28803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187624" y="1988840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4" idx="1"/>
          </p:cNvCxnSpPr>
          <p:nvPr/>
        </p:nvCxnSpPr>
        <p:spPr>
          <a:xfrm flipH="1">
            <a:off x="2843808" y="1664804"/>
            <a:ext cx="1656184" cy="1476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7" idx="1"/>
          </p:cNvCxnSpPr>
          <p:nvPr/>
        </p:nvCxnSpPr>
        <p:spPr>
          <a:xfrm flipH="1">
            <a:off x="4788024" y="3320988"/>
            <a:ext cx="108012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8" idx="1"/>
          </p:cNvCxnSpPr>
          <p:nvPr/>
        </p:nvCxnSpPr>
        <p:spPr>
          <a:xfrm flipH="1" flipV="1">
            <a:off x="1763688" y="6309320"/>
            <a:ext cx="208823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 flipV="1">
            <a:off x="3851920" y="4077072"/>
            <a:ext cx="936104" cy="126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444208" y="3501008"/>
            <a:ext cx="237626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1115616" y="692696"/>
            <a:ext cx="72008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Vyspělý průmyslově zemědělský stát </a:t>
            </a:r>
            <a:endParaRPr lang="cs-CZ" sz="2400" dirty="0"/>
          </a:p>
        </p:txBody>
      </p:sp>
      <p:cxnSp>
        <p:nvCxnSpPr>
          <p:cNvPr id="10" name="Přímá spojovací šipka 9"/>
          <p:cNvCxnSpPr>
            <a:stCxn id="8" idx="2"/>
          </p:cNvCxnSpPr>
          <p:nvPr/>
        </p:nvCxnSpPr>
        <p:spPr>
          <a:xfrm flipH="1">
            <a:off x="1619672" y="1772816"/>
            <a:ext cx="309634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1547664" y="4869160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395536" y="3501008"/>
            <a:ext cx="266429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9872" y="3501008"/>
            <a:ext cx="273630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Přírodní bohatství</a:t>
            </a:r>
            <a:endParaRPr lang="cs-CZ" sz="2400" dirty="0"/>
          </a:p>
        </p:txBody>
      </p:sp>
      <p:cxnSp>
        <p:nvCxnSpPr>
          <p:cNvPr id="17" name="Přímá spojovací šipka 16"/>
          <p:cNvCxnSpPr>
            <a:stCxn id="8" idx="2"/>
          </p:cNvCxnSpPr>
          <p:nvPr/>
        </p:nvCxnSpPr>
        <p:spPr>
          <a:xfrm>
            <a:off x="4716016" y="1772816"/>
            <a:ext cx="7200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2"/>
            <a:endCxn id="2" idx="0"/>
          </p:cNvCxnSpPr>
          <p:nvPr/>
        </p:nvCxnSpPr>
        <p:spPr>
          <a:xfrm>
            <a:off x="4716016" y="1772816"/>
            <a:ext cx="29163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endCxn id="15" idx="0"/>
          </p:cNvCxnSpPr>
          <p:nvPr/>
        </p:nvCxnSpPr>
        <p:spPr>
          <a:xfrm>
            <a:off x="1763688" y="422108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3419872" y="4149080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5148064" y="4797152"/>
            <a:ext cx="367240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Auta  - </a:t>
            </a:r>
            <a:r>
              <a:rPr lang="cs-CZ" sz="2400" dirty="0" err="1" smtClean="0"/>
              <a:t>Saab</a:t>
            </a:r>
            <a:r>
              <a:rPr lang="cs-CZ" sz="2400" dirty="0" smtClean="0"/>
              <a:t>, Volvo, </a:t>
            </a:r>
          </a:p>
          <a:p>
            <a:pPr algn="ctr"/>
            <a:r>
              <a:rPr lang="cs-CZ" sz="2400" dirty="0" smtClean="0"/>
              <a:t>Lodě, zbraně, elektronika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395536" y="836712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bohatství: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395536" y="2852936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Průmysl: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4067944" y="764704"/>
            <a:ext cx="482453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Těžba:  železná ruda (velmi kvalitní), barevné kovy, černé uhlí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2843808" y="2924944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771800" y="479715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5292080" y="2924944"/>
            <a:ext cx="34563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Vodní elektrárny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395536" y="1844824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Přírodní  bohatství:</a:t>
            </a:r>
            <a:endParaRPr lang="cs-CZ" sz="24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5076056" y="1844824"/>
            <a:ext cx="37444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Jehličnaté lesy, prudké řeky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771800" y="3933056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hutní</a:t>
            </a:r>
            <a:endParaRPr lang="cs-CZ" sz="2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2699792" y="5805264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dřevozpracující</a:t>
            </a:r>
            <a:endParaRPr lang="cs-CZ" sz="24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5148064" y="3933056"/>
            <a:ext cx="36004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švédská ocel</a:t>
            </a:r>
            <a:endParaRPr lang="cs-CZ" sz="24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5292080" y="5805264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Nábytek, papír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788024" y="2060848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83568" y="3356992"/>
            <a:ext cx="35283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Odolné obiloviny,</a:t>
            </a:r>
          </a:p>
          <a:p>
            <a:pPr algn="ctr"/>
            <a:r>
              <a:rPr lang="cs-CZ" sz="2400" dirty="0" smtClean="0"/>
              <a:t> brambory, krmiva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2843808" y="404664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Zemědělství:</a:t>
            </a:r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755576" y="1988840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 </a:t>
            </a:r>
          </a:p>
          <a:p>
            <a:pPr algn="ctr"/>
            <a:r>
              <a:rPr lang="cs-CZ" sz="2400" dirty="0" smtClean="0"/>
              <a:t> jen na jihu země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788024" y="3573016"/>
            <a:ext cx="36004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 skotu, ovcí, rybolov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971600" y="5301208"/>
            <a:ext cx="54726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Ochrana přírody</a:t>
            </a:r>
          </a:p>
          <a:p>
            <a:pPr algn="ctr"/>
            <a:r>
              <a:rPr lang="cs-CZ" sz="2400" dirty="0" smtClean="0"/>
              <a:t>Velmi čisté životní prostředí</a:t>
            </a:r>
            <a:endParaRPr lang="cs-CZ" sz="2400" dirty="0"/>
          </a:p>
        </p:txBody>
      </p:sp>
      <p:cxnSp>
        <p:nvCxnSpPr>
          <p:cNvPr id="9" name="Přímá spojovací šipka 8"/>
          <p:cNvCxnSpPr>
            <a:stCxn id="6" idx="2"/>
            <a:endCxn id="10" idx="0"/>
          </p:cNvCxnSpPr>
          <p:nvPr/>
        </p:nvCxnSpPr>
        <p:spPr>
          <a:xfrm flipH="1">
            <a:off x="2483768" y="1340768"/>
            <a:ext cx="226825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6" idx="2"/>
          </p:cNvCxnSpPr>
          <p:nvPr/>
        </p:nvCxnSpPr>
        <p:spPr>
          <a:xfrm>
            <a:off x="4752020" y="1340768"/>
            <a:ext cx="19802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10" idx="2"/>
          </p:cNvCxnSpPr>
          <p:nvPr/>
        </p:nvCxnSpPr>
        <p:spPr>
          <a:xfrm>
            <a:off x="2483768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2" idx="2"/>
            <a:endCxn id="12" idx="0"/>
          </p:cNvCxnSpPr>
          <p:nvPr/>
        </p:nvCxnSpPr>
        <p:spPr>
          <a:xfrm>
            <a:off x="6570476" y="2924944"/>
            <a:ext cx="177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601</Words>
  <Application>Microsoft Office PowerPoint</Application>
  <PresentationFormat>Předvádění na obrazovce (4:3)</PresentationFormat>
  <Paragraphs>151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Hájková</cp:lastModifiedBy>
  <cp:revision>24</cp:revision>
  <dcterms:created xsi:type="dcterms:W3CDTF">2012-12-26T15:18:38Z</dcterms:created>
  <dcterms:modified xsi:type="dcterms:W3CDTF">2013-01-28T13:15:46Z</dcterms:modified>
</cp:coreProperties>
</file>