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7" r:id="rId4"/>
    <p:sldId id="259" r:id="rId5"/>
    <p:sldId id="260" r:id="rId6"/>
    <p:sldId id="262" r:id="rId7"/>
    <p:sldId id="274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7" r:id="rId18"/>
    <p:sldId id="27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477B-7950-49F5-976C-739EAE3ECD80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9575-FAC8-4EE1-87E7-5983C49F4A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3CA7-17AA-40D0-8691-7EBC509F943E}" type="datetimeFigureOut">
              <a:rPr lang="cs-CZ" smtClean="0"/>
              <a:pPr/>
              <a:t>12.2.2013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16A1-507C-4B25-A46E-4D8C3EAE7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e/2_Palac_Prezydencki_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8/89/Warszawa_pa%C5%82ac_Jab%C5%82onowskich_200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8/Poland_Warsaw_%C5%81azienki_Palace_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3/30/Warsaw_church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f/f0/Wawel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3/30/Krak%C3%B3w_-_Wawel_Cathedral_0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2/25/Katowice_Mariac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9/92/Szyb_Warszawa_(kop._Katowice)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3/39/SZCZECINOLDTOW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a/a6/PolandSzczecinPanorama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7/78/%C5%9Al%C4%85skie_Kamienie_-_D%C3%ADv%C4%8Di_Kamen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b/b4/Beskidy_Bieszczady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932040" y="2996952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11560" y="4725144"/>
            <a:ext cx="388843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Brambory, obiloviny (žito, ječmen), cukrová řepa, řepka, chmel, zelenina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052736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u="sng" dirty="0" smtClean="0"/>
              <a:t>Zemědělství:</a:t>
            </a:r>
            <a:endParaRPr lang="cs-CZ" sz="3200" u="sng" dirty="0"/>
          </a:p>
        </p:txBody>
      </p:sp>
      <p:sp>
        <p:nvSpPr>
          <p:cNvPr id="10" name="Zaoblený obdélník 9"/>
          <p:cNvSpPr/>
          <p:nvPr/>
        </p:nvSpPr>
        <p:spPr>
          <a:xfrm>
            <a:off x="827584" y="2996952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 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5076056" y="4653136"/>
            <a:ext cx="367240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 prasat, skotu, drůbeže, koní</a:t>
            </a:r>
          </a:p>
          <a:p>
            <a:pPr algn="ctr"/>
            <a:r>
              <a:rPr lang="cs-CZ" sz="2400" dirty="0" smtClean="0"/>
              <a:t>Rybolov, chov včel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4788024" y="476672"/>
            <a:ext cx="4355976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Polovina rozlohy je orná půda,</a:t>
            </a:r>
          </a:p>
          <a:p>
            <a:pPr algn="ctr"/>
            <a:r>
              <a:rPr lang="cs-CZ" sz="2400" dirty="0" smtClean="0"/>
              <a:t>malá efektivnost (malovýroba),</a:t>
            </a:r>
          </a:p>
          <a:p>
            <a:pPr algn="ctr"/>
            <a:r>
              <a:rPr lang="cs-CZ" sz="2400" dirty="0" smtClean="0"/>
              <a:t>Zaměstnává 30% obyvatel </a:t>
            </a:r>
            <a:endParaRPr lang="cs-CZ" sz="2400" dirty="0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267744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2" idx="2"/>
          </p:cNvCxnSpPr>
          <p:nvPr/>
        </p:nvCxnSpPr>
        <p:spPr>
          <a:xfrm>
            <a:off x="6714492" y="3861048"/>
            <a:ext cx="177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6" idx="2"/>
          </p:cNvCxnSpPr>
          <p:nvPr/>
        </p:nvCxnSpPr>
        <p:spPr>
          <a:xfrm flipH="1">
            <a:off x="2195736" y="1988840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2"/>
          </p:cNvCxnSpPr>
          <p:nvPr/>
        </p:nvCxnSpPr>
        <p:spPr>
          <a:xfrm>
            <a:off x="2231740" y="1988840"/>
            <a:ext cx="441074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6" idx="3"/>
            <a:endCxn id="9" idx="1"/>
          </p:cNvCxnSpPr>
          <p:nvPr/>
        </p:nvCxnSpPr>
        <p:spPr>
          <a:xfrm>
            <a:off x="4139952" y="1520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9\Desktop\DUMY\Mapy stř. E\sken Pols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188255" cy="708126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403648" y="0"/>
            <a:ext cx="5400600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Polská města</a:t>
            </a:r>
            <a:endParaRPr lang="cs-CZ" sz="3600" dirty="0"/>
          </a:p>
        </p:txBody>
      </p:sp>
      <p:sp>
        <p:nvSpPr>
          <p:cNvPr id="4" name="Zaoblený obdélník 3"/>
          <p:cNvSpPr/>
          <p:nvPr/>
        </p:nvSpPr>
        <p:spPr>
          <a:xfrm>
            <a:off x="395536" y="2780928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Poznaň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052736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Gdaňsk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1844824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Štětín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516216" y="2708920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Varšava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11560" y="3933056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Vratislav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2771800" y="4941168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Katovice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084168" y="4365104"/>
            <a:ext cx="2123728" cy="6480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Krakov</a:t>
            </a:r>
            <a:endParaRPr lang="cs-CZ" sz="2400" b="1" dirty="0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8100392" y="40770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7" idx="1"/>
          </p:cNvCxnSpPr>
          <p:nvPr/>
        </p:nvCxnSpPr>
        <p:spPr>
          <a:xfrm flipH="1" flipV="1">
            <a:off x="5508104" y="2780928"/>
            <a:ext cx="1008112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779912" y="429309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0" idx="1"/>
          </p:cNvCxnSpPr>
          <p:nvPr/>
        </p:nvCxnSpPr>
        <p:spPr>
          <a:xfrm flipH="1" flipV="1">
            <a:off x="5004048" y="4293096"/>
            <a:ext cx="108012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2771800" y="3645024"/>
            <a:ext cx="900608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4" idx="3"/>
          </p:cNvCxnSpPr>
          <p:nvPr/>
        </p:nvCxnSpPr>
        <p:spPr>
          <a:xfrm flipV="1">
            <a:off x="2519264" y="2780928"/>
            <a:ext cx="1116632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</p:cNvCxnSpPr>
          <p:nvPr/>
        </p:nvCxnSpPr>
        <p:spPr>
          <a:xfrm flipV="1">
            <a:off x="2123728" y="2060848"/>
            <a:ext cx="504056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5" idx="1"/>
          </p:cNvCxnSpPr>
          <p:nvPr/>
        </p:nvCxnSpPr>
        <p:spPr>
          <a:xfrm flipH="1" flipV="1">
            <a:off x="4427984" y="1340768"/>
            <a:ext cx="151216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2 Palac Prezydencki 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824536" cy="3172132"/>
          </a:xfrm>
          <a:prstGeom prst="rect">
            <a:avLst/>
          </a:prstGeom>
          <a:noFill/>
        </p:spPr>
      </p:pic>
      <p:pic>
        <p:nvPicPr>
          <p:cNvPr id="3" name="Picture 2" descr="File:Warszawa pałac Jabłonowskich 20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6408712" cy="309220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156176" y="620688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Varšava</a:t>
            </a:r>
            <a:endParaRPr lang="cs-CZ" sz="2800" dirty="0"/>
          </a:p>
        </p:txBody>
      </p:sp>
      <p:sp>
        <p:nvSpPr>
          <p:cNvPr id="6" name="Šipka doleva 5"/>
          <p:cNvSpPr/>
          <p:nvPr/>
        </p:nvSpPr>
        <p:spPr>
          <a:xfrm>
            <a:off x="5364088" y="2276872"/>
            <a:ext cx="3096344" cy="100811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Prezidentský palác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le:Poland Warsaw Łazienki Palace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64496" cy="3348372"/>
          </a:xfrm>
          <a:prstGeom prst="rect">
            <a:avLst/>
          </a:prstGeom>
          <a:noFill/>
        </p:spPr>
      </p:pic>
      <p:pic>
        <p:nvPicPr>
          <p:cNvPr id="24582" name="Picture 6" descr="File:Warsaw church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4784"/>
            <a:ext cx="3429000" cy="45720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156176" y="620688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Varšava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Wawel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88571" cy="3024336"/>
          </a:xfrm>
          <a:prstGeom prst="rect">
            <a:avLst/>
          </a:prstGeom>
          <a:noFill/>
        </p:spPr>
      </p:pic>
      <p:pic>
        <p:nvPicPr>
          <p:cNvPr id="26628" name="Picture 4" descr="File:Kraków - Wawel Cathedral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5148064" cy="342989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156176" y="476672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Krakov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1187624" y="3933056"/>
            <a:ext cx="23762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Hrad </a:t>
            </a:r>
            <a:r>
              <a:rPr lang="cs-CZ" sz="2400" dirty="0" err="1" smtClean="0"/>
              <a:t>Wawel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Katowice Mariac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960440" cy="5838486"/>
          </a:xfrm>
          <a:prstGeom prst="rect">
            <a:avLst/>
          </a:prstGeom>
          <a:noFill/>
        </p:spPr>
      </p:pic>
      <p:pic>
        <p:nvPicPr>
          <p:cNvPr id="27654" name="Picture 6" descr="File:Szyb Warszawa (kop. Katowice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3505200" cy="570547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347864" y="0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Katovice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SZCZECINOLDTOW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00600" cy="3598151"/>
          </a:xfrm>
          <a:prstGeom prst="rect">
            <a:avLst/>
          </a:prstGeom>
          <a:noFill/>
        </p:spPr>
      </p:pic>
      <p:pic>
        <p:nvPicPr>
          <p:cNvPr id="28676" name="Picture 4" descr="File:PolandSzczecinPanora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185592"/>
            <a:ext cx="4896544" cy="367240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372200" y="548680"/>
            <a:ext cx="24482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Štětín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76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WWW:&lt;http://commons.wikimedia.org/wiki/File:%C5%9Al%C4%85skie_Kamienie_-_D%C3%ADv%C4%8Di_Kameny.JPG&gt;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88640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 a 11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střední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s. 26 - 27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23488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WWW:&lt;http://commons.wikimedia.org/wiki/File:Beskidy_Bieszczady.jpg&gt;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321297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WWW:&lt;http://commons.wikimedia.org/wiki/File:2_Palac_Prezydencki_30.jpg&gt;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436510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WWW:&lt;http://commons.wikimedia.org/wiki/File:Warszawa_pa%C5%82ac_Jab%C5%82onowskich_2009.jpg&gt;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54452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WWW:&lt;http://commons.wikimedia.org/wiki/File:Poland_Warsaw_%C5%81azienki_Palace_3.jpg&gt;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251520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WWW:&lt;http://commons.wikimedia.org/wiki/File:Warsaw_church1.jpg&gt;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3528" y="119675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WWW:&lt;http://commons.wikimedia.org/wiki/File:Wawel2.jpg&gt;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3528" y="198884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WWW:&lt;http://commons.wikimedia.org/wiki/File:Krak%C3%B3w_-_Wawel_Cathedral_01.jpg&gt;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3528" y="299695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WWW:&lt;http://commons.wikimedia.org/wiki/File:Katowice_Mariacki.jpg&gt;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23528" y="37890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WWW:&lt;http://commons.wikimedia.org/wiki/File:Szyb_Warszawa_(kop._Katowice).jpg&gt;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23528" y="486916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WWW:&lt;http://commons.wikimedia.org/wiki/File:SZCZECINOLDTOWN.jpg&gt;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23528" y="578078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2013-02-02].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WWW:&lt;http://commons.wikimedia.org/wiki/File:PolandSzczecinPanorama.JPG&gt;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Polsko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VY_32_INOVACE_12.17.HAJ.ZE.8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02. 02. 2013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692696"/>
            <a:ext cx="6840760" cy="129614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POLSKO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C9\AppData\Local\Microsoft\Windows\Temporary Internet Files\Content.IE5\12YAMLER\MP9003628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5763848" cy="3592398"/>
          </a:xfrm>
          <a:prstGeom prst="rect">
            <a:avLst/>
          </a:prstGeom>
          <a:noFill/>
        </p:spPr>
      </p:pic>
      <p:pic>
        <p:nvPicPr>
          <p:cNvPr id="1027" name="Picture 3" descr="C:\Users\PC9\AppData\Local\Microsoft\Windows\Temporary Internet Files\Content.IE5\PH9WNV0K\MC9004351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3" y="3525838"/>
            <a:ext cx="1577975" cy="183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53732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</a:t>
            </a:r>
            <a:r>
              <a:rPr lang="cs-CZ" sz="2400" dirty="0" smtClean="0"/>
              <a:t>9 miliónů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</a:t>
            </a:r>
            <a:r>
              <a:rPr lang="cs-CZ" sz="2400" dirty="0" smtClean="0"/>
              <a:t>olský zlotý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polština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30243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republika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509120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313000 km²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Varšava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9\Desktop\DUMY\Mapy stř. E\sken Pols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4896544" cy="668312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228184" y="260648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Rusko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7055768" y="1124744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Litva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876256" y="3429000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Ukrajina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0" y="1916832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Německo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755576" y="4365104"/>
            <a:ext cx="244827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Česká republika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499992" y="5013176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Slovensko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055768" y="2204864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Bělorusko</a:t>
            </a:r>
            <a:endParaRPr lang="cs-CZ" sz="2400" b="1" dirty="0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2123728" y="1628800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123728" y="227687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2123728" y="3933056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0"/>
          </p:cNvCxnSpPr>
          <p:nvPr/>
        </p:nvCxnSpPr>
        <p:spPr>
          <a:xfrm flipH="1" flipV="1">
            <a:off x="4860032" y="4437112"/>
            <a:ext cx="68407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6" idx="1"/>
          </p:cNvCxnSpPr>
          <p:nvPr/>
        </p:nvCxnSpPr>
        <p:spPr>
          <a:xfrm flipH="1">
            <a:off x="6516216" y="3753036"/>
            <a:ext cx="360040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0" idx="1"/>
          </p:cNvCxnSpPr>
          <p:nvPr/>
        </p:nvCxnSpPr>
        <p:spPr>
          <a:xfrm flipH="1" flipV="1">
            <a:off x="6516216" y="1988840"/>
            <a:ext cx="539552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5" idx="1"/>
          </p:cNvCxnSpPr>
          <p:nvPr/>
        </p:nvCxnSpPr>
        <p:spPr>
          <a:xfrm flipH="1" flipV="1">
            <a:off x="6516216" y="1052736"/>
            <a:ext cx="53955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4" idx="1"/>
          </p:cNvCxnSpPr>
          <p:nvPr/>
        </p:nvCxnSpPr>
        <p:spPr>
          <a:xfrm flipH="1">
            <a:off x="5580112" y="584684"/>
            <a:ext cx="648072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251520" y="188640"/>
            <a:ext cx="3456384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Státy sousedící s Polskem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836712"/>
            <a:ext cx="3960440" cy="86409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Přírodní podmínky: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2420888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povrch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71800" y="2204864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Většinou nížiny, vysočiny na jihu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Pohoří na jihu při hranici s ČR a SR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4797152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vodstvo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771800" y="4653136"/>
            <a:ext cx="4896544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Odra, Visla, na severu jezera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Mazurská jezerní plošina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771800" y="3356992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Mírné středoevropské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Otevřené na sever - chladnější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11560" y="3645024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podnebí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Śląskie Kamienie - Dívči Kame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32448" cy="3024336"/>
          </a:xfrm>
          <a:prstGeom prst="rect">
            <a:avLst/>
          </a:prstGeom>
          <a:noFill/>
        </p:spPr>
      </p:pic>
      <p:pic>
        <p:nvPicPr>
          <p:cNvPr id="29700" name="Picture 4" descr="File:Beskidy Bieszczad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12976"/>
            <a:ext cx="4464496" cy="334837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436096" y="404664"/>
            <a:ext cx="33123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Pohoří na jihu Polska</a:t>
            </a:r>
            <a:endParaRPr lang="cs-CZ" sz="2400" dirty="0"/>
          </a:p>
        </p:txBody>
      </p:sp>
      <p:sp>
        <p:nvSpPr>
          <p:cNvPr id="13" name="Šipka doleva 12"/>
          <p:cNvSpPr/>
          <p:nvPr/>
        </p:nvSpPr>
        <p:spPr>
          <a:xfrm>
            <a:off x="4499992" y="1772816"/>
            <a:ext cx="2160240" cy="93610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Krkonoše</a:t>
            </a:r>
            <a:endParaRPr lang="cs-CZ" sz="2400" dirty="0"/>
          </a:p>
        </p:txBody>
      </p:sp>
      <p:sp>
        <p:nvSpPr>
          <p:cNvPr id="14" name="Šipka doprava 13"/>
          <p:cNvSpPr/>
          <p:nvPr/>
        </p:nvSpPr>
        <p:spPr>
          <a:xfrm>
            <a:off x="1691680" y="4797152"/>
            <a:ext cx="2232248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Beskydy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508104" y="3356992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899592" y="764704"/>
            <a:ext cx="7200800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průmyslově zemědělský stát</a:t>
            </a:r>
          </a:p>
          <a:p>
            <a:pPr algn="ctr"/>
            <a:r>
              <a:rPr lang="cs-CZ" sz="2400" dirty="0" smtClean="0"/>
              <a:t> po roce 1989 přechod k tržnímu hospodářství</a:t>
            </a:r>
            <a:endParaRPr lang="cs-CZ" sz="2400" dirty="0"/>
          </a:p>
        </p:txBody>
      </p:sp>
      <p:cxnSp>
        <p:nvCxnSpPr>
          <p:cNvPr id="10" name="Přímá spojovací šipka 9"/>
          <p:cNvCxnSpPr>
            <a:stCxn id="8" idx="2"/>
          </p:cNvCxnSpPr>
          <p:nvPr/>
        </p:nvCxnSpPr>
        <p:spPr>
          <a:xfrm flipH="1">
            <a:off x="1763688" y="2420888"/>
            <a:ext cx="27363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907704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95536" y="4653136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467544" y="3429000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499992" y="2420888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699792" y="5013176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textilní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699792" y="5805264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potravinářský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076056" y="4941168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tradice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5148064" y="5805264"/>
            <a:ext cx="36004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Masné výrobky, cukr, …</a:t>
            </a:r>
            <a:endParaRPr lang="cs-CZ" sz="2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5076056" y="4149080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Lodě, zemědělské stroje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395536" y="692696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bohatství: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467544" y="2636912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Průmysl:</a:t>
            </a:r>
            <a:endParaRPr lang="cs-CZ" sz="24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4860032" y="260648"/>
            <a:ext cx="403244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Palivové suroviny:</a:t>
            </a:r>
          </a:p>
          <a:p>
            <a:pPr algn="ctr"/>
            <a:r>
              <a:rPr lang="cs-CZ" sz="2400" dirty="0" smtClean="0"/>
              <a:t>Černé uhlí – 4. místo na světě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4932040" y="1412776"/>
            <a:ext cx="388843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Barevné kovy (zinek, měď,..)</a:t>
            </a:r>
          </a:p>
          <a:p>
            <a:pPr algn="ctr"/>
            <a:r>
              <a:rPr lang="cs-CZ" sz="2400" dirty="0" smtClean="0"/>
              <a:t>Zemní plyn, soli</a:t>
            </a:r>
            <a:endParaRPr lang="cs-CZ" sz="24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2627784" y="263691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699792" y="4221088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5004048" y="2636912"/>
            <a:ext cx="37444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Většinou tepelné  elektrárny</a:t>
            </a:r>
            <a:endParaRPr lang="cs-CZ" sz="2400" dirty="0"/>
          </a:p>
        </p:txBody>
      </p:sp>
      <p:cxnSp>
        <p:nvCxnSpPr>
          <p:cNvPr id="33" name="Přímá spojovací šipka 32"/>
          <p:cNvCxnSpPr/>
          <p:nvPr/>
        </p:nvCxnSpPr>
        <p:spPr>
          <a:xfrm flipV="1">
            <a:off x="3923928" y="620688"/>
            <a:ext cx="936104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3923928" y="98072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2699792" y="3429000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hutní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5076056" y="3356992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Snižování výroby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706</Words>
  <Application>Microsoft Office PowerPoint</Application>
  <PresentationFormat>Předvádění na obrazovce (4:3)</PresentationFormat>
  <Paragraphs>162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31</cp:revision>
  <dcterms:created xsi:type="dcterms:W3CDTF">2013-02-09T14:38:44Z</dcterms:created>
  <dcterms:modified xsi:type="dcterms:W3CDTF">2013-02-12T08:22:03Z</dcterms:modified>
</cp:coreProperties>
</file>