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8" r:id="rId2"/>
    <p:sldId id="289" r:id="rId3"/>
    <p:sldId id="256" r:id="rId4"/>
    <p:sldId id="257" r:id="rId5"/>
    <p:sldId id="261" r:id="rId6"/>
    <p:sldId id="281" r:id="rId7"/>
    <p:sldId id="260" r:id="rId8"/>
    <p:sldId id="258" r:id="rId9"/>
    <p:sldId id="279" r:id="rId10"/>
    <p:sldId id="259" r:id="rId11"/>
    <p:sldId id="280" r:id="rId12"/>
    <p:sldId id="282" r:id="rId13"/>
    <p:sldId id="287" r:id="rId14"/>
    <p:sldId id="284" r:id="rId15"/>
    <p:sldId id="285" r:id="rId16"/>
    <p:sldId id="283" r:id="rId17"/>
    <p:sldId id="277" r:id="rId18"/>
    <p:sldId id="276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8" r:id="rId34"/>
    <p:sldId id="286" r:id="rId35"/>
    <p:sldId id="290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00"/>
    <a:srgbClr val="AD4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>
        <p:scale>
          <a:sx n="75" d="100"/>
          <a:sy n="75" d="100"/>
        </p:scale>
        <p:origin x="-11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7405A-2470-493B-A81C-7679F32559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8BA6FC0-03E6-4629-AA8B-3AFDDBBECB7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das</a:t>
          </a:r>
          <a:r>
            <a:rPr lang="cs-CZ" sz="2800" dirty="0" smtClean="0"/>
            <a:t> </a:t>
          </a:r>
          <a:r>
            <a:rPr lang="cs-CZ" sz="2800" dirty="0" err="1" smtClean="0"/>
            <a:t>Auge</a:t>
          </a:r>
          <a:endParaRPr lang="cs-CZ" sz="2800" dirty="0"/>
        </a:p>
      </dgm:t>
    </dgm:pt>
    <dgm:pt modelId="{693E0793-8913-426B-9BAB-B7F6BA6AA0C1}" type="parTrans" cxnId="{31C7F383-2E2E-4A94-94F7-5B8EE11F9717}">
      <dgm:prSet/>
      <dgm:spPr/>
      <dgm:t>
        <a:bodyPr/>
        <a:lstStyle/>
        <a:p>
          <a:endParaRPr lang="cs-CZ"/>
        </a:p>
      </dgm:t>
    </dgm:pt>
    <dgm:pt modelId="{B5E509CB-EB29-40F4-A75A-6F719067B494}" type="sibTrans" cxnId="{31C7F383-2E2E-4A94-94F7-5B8EE11F9717}">
      <dgm:prSet/>
      <dgm:spPr/>
      <dgm:t>
        <a:bodyPr/>
        <a:lstStyle/>
        <a:p>
          <a:endParaRPr lang="cs-CZ"/>
        </a:p>
      </dgm:t>
    </dgm:pt>
    <dgm:pt modelId="{16EC58BE-FA8B-47AF-BAD4-24B46BE5822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der </a:t>
          </a:r>
          <a:r>
            <a:rPr lang="cs-CZ" sz="2800" dirty="0" err="1" smtClean="0"/>
            <a:t>Bauch</a:t>
          </a:r>
          <a:endParaRPr lang="cs-CZ" sz="2800" dirty="0"/>
        </a:p>
      </dgm:t>
    </dgm:pt>
    <dgm:pt modelId="{95B12E91-5329-4DD9-B47F-58C0B2487AB1}" type="parTrans" cxnId="{4EF4721E-EC4F-453A-BE99-C9B153A1ECCA}">
      <dgm:prSet/>
      <dgm:spPr/>
      <dgm:t>
        <a:bodyPr/>
        <a:lstStyle/>
        <a:p>
          <a:endParaRPr lang="cs-CZ"/>
        </a:p>
      </dgm:t>
    </dgm:pt>
    <dgm:pt modelId="{5B9187CB-8B33-49FB-B87F-ED2F20664472}" type="sibTrans" cxnId="{4EF4721E-EC4F-453A-BE99-C9B153A1ECCA}">
      <dgm:prSet/>
      <dgm:spPr/>
      <dgm:t>
        <a:bodyPr/>
        <a:lstStyle/>
        <a:p>
          <a:endParaRPr lang="cs-CZ"/>
        </a:p>
      </dgm:t>
    </dgm:pt>
    <dgm:pt modelId="{398CCEB0-E56C-4283-A8C0-20D2AA52E55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die</a:t>
          </a:r>
          <a:r>
            <a:rPr lang="cs-CZ" sz="2800" dirty="0" smtClean="0"/>
            <a:t> </a:t>
          </a:r>
          <a:r>
            <a:rPr lang="cs-CZ" sz="2800" dirty="0" err="1" smtClean="0"/>
            <a:t>Haare</a:t>
          </a:r>
          <a:endParaRPr lang="cs-CZ" sz="2800" dirty="0"/>
        </a:p>
      </dgm:t>
    </dgm:pt>
    <dgm:pt modelId="{F30EEA82-49E5-4D7E-91BD-80575758C9EB}" type="parTrans" cxnId="{18EED10F-D1B4-48D6-8D47-EDA22227F16E}">
      <dgm:prSet/>
      <dgm:spPr/>
      <dgm:t>
        <a:bodyPr/>
        <a:lstStyle/>
        <a:p>
          <a:endParaRPr lang="cs-CZ"/>
        </a:p>
      </dgm:t>
    </dgm:pt>
    <dgm:pt modelId="{20A89318-A783-4B6D-B2B2-BEA2D415B47F}" type="sibTrans" cxnId="{18EED10F-D1B4-48D6-8D47-EDA22227F16E}">
      <dgm:prSet/>
      <dgm:spPr/>
      <dgm:t>
        <a:bodyPr/>
        <a:lstStyle/>
        <a:p>
          <a:endParaRPr lang="cs-CZ"/>
        </a:p>
      </dgm:t>
    </dgm:pt>
    <dgm:pt modelId="{8035E6A7-714A-4994-87D7-AAA9027C537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der </a:t>
          </a:r>
          <a:r>
            <a:rPr lang="cs-CZ" sz="2800" dirty="0" err="1" smtClean="0"/>
            <a:t>Kopf</a:t>
          </a:r>
          <a:endParaRPr lang="cs-CZ" sz="2800" dirty="0"/>
        </a:p>
      </dgm:t>
    </dgm:pt>
    <dgm:pt modelId="{DFD8A992-CC5F-4717-BD91-826A64CE2FEE}" type="parTrans" cxnId="{D961939F-10C4-4177-B714-F791780F748D}">
      <dgm:prSet/>
      <dgm:spPr/>
      <dgm:t>
        <a:bodyPr/>
        <a:lstStyle/>
        <a:p>
          <a:endParaRPr lang="cs-CZ"/>
        </a:p>
      </dgm:t>
    </dgm:pt>
    <dgm:pt modelId="{F377C2BF-E584-4CE5-A322-0A0A8F6705E6}" type="sibTrans" cxnId="{D961939F-10C4-4177-B714-F791780F748D}">
      <dgm:prSet/>
      <dgm:spPr/>
      <dgm:t>
        <a:bodyPr/>
        <a:lstStyle/>
        <a:p>
          <a:endParaRPr lang="cs-CZ"/>
        </a:p>
      </dgm:t>
    </dgm:pt>
    <dgm:pt modelId="{B4AF1A6C-3433-454C-9116-FEE6D88C944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der </a:t>
          </a:r>
          <a:r>
            <a:rPr lang="cs-CZ" sz="2800" dirty="0" err="1" smtClean="0"/>
            <a:t>Arm</a:t>
          </a:r>
          <a:endParaRPr lang="cs-CZ" sz="2800" dirty="0"/>
        </a:p>
      </dgm:t>
    </dgm:pt>
    <dgm:pt modelId="{89979193-3C32-45F2-8D11-E2BEBBB4F1A0}" type="parTrans" cxnId="{C05941FE-0E49-4840-9E21-D634B86009F7}">
      <dgm:prSet/>
      <dgm:spPr/>
      <dgm:t>
        <a:bodyPr/>
        <a:lstStyle/>
        <a:p>
          <a:endParaRPr lang="cs-CZ"/>
        </a:p>
      </dgm:t>
    </dgm:pt>
    <dgm:pt modelId="{71D99F9E-566B-4BDF-AA9A-26D2224D709C}" type="sibTrans" cxnId="{C05941FE-0E49-4840-9E21-D634B86009F7}">
      <dgm:prSet/>
      <dgm:spPr/>
      <dgm:t>
        <a:bodyPr/>
        <a:lstStyle/>
        <a:p>
          <a:endParaRPr lang="cs-CZ"/>
        </a:p>
      </dgm:t>
    </dgm:pt>
    <dgm:pt modelId="{FAB79B46-818B-44AF-BE2B-4CF04B0B398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das</a:t>
          </a:r>
          <a:r>
            <a:rPr lang="cs-CZ" sz="2800" dirty="0" smtClean="0"/>
            <a:t> </a:t>
          </a:r>
          <a:r>
            <a:rPr lang="cs-CZ" sz="2800" dirty="0" err="1" smtClean="0"/>
            <a:t>Bein</a:t>
          </a:r>
          <a:endParaRPr lang="cs-CZ" sz="2800" dirty="0"/>
        </a:p>
      </dgm:t>
    </dgm:pt>
    <dgm:pt modelId="{7B3598D5-1DCF-4EF1-84B7-1F45AF1D6C2F}" type="parTrans" cxnId="{CF09DF7D-CA88-4B56-8D7C-5B0DA52DE56E}">
      <dgm:prSet/>
      <dgm:spPr/>
      <dgm:t>
        <a:bodyPr/>
        <a:lstStyle/>
        <a:p>
          <a:endParaRPr lang="cs-CZ"/>
        </a:p>
      </dgm:t>
    </dgm:pt>
    <dgm:pt modelId="{C8E599C5-92B1-4538-A91E-E45AC1594EC1}" type="sibTrans" cxnId="{CF09DF7D-CA88-4B56-8D7C-5B0DA52DE56E}">
      <dgm:prSet/>
      <dgm:spPr/>
      <dgm:t>
        <a:bodyPr/>
        <a:lstStyle/>
        <a:p>
          <a:endParaRPr lang="cs-CZ"/>
        </a:p>
      </dgm:t>
    </dgm:pt>
    <dgm:pt modelId="{F85EDF17-9A5C-4D81-99BD-A3515F36CA0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das</a:t>
          </a:r>
          <a:r>
            <a:rPr lang="cs-CZ" sz="2800" dirty="0" smtClean="0"/>
            <a:t> </a:t>
          </a:r>
          <a:r>
            <a:rPr lang="cs-CZ" sz="2800" dirty="0" err="1" smtClean="0"/>
            <a:t>Ohr</a:t>
          </a:r>
          <a:endParaRPr lang="cs-CZ" sz="2800" dirty="0"/>
        </a:p>
      </dgm:t>
    </dgm:pt>
    <dgm:pt modelId="{72F99E92-8D45-42FC-8C6A-F22CBEA7709A}" type="parTrans" cxnId="{082981FC-5404-4F10-94DE-01F9FF66D4B8}">
      <dgm:prSet/>
      <dgm:spPr/>
      <dgm:t>
        <a:bodyPr/>
        <a:lstStyle/>
        <a:p>
          <a:endParaRPr lang="cs-CZ"/>
        </a:p>
      </dgm:t>
    </dgm:pt>
    <dgm:pt modelId="{95A7A695-0C6B-4F61-A173-D040D2F04D62}" type="sibTrans" cxnId="{082981FC-5404-4F10-94DE-01F9FF66D4B8}">
      <dgm:prSet/>
      <dgm:spPr/>
      <dgm:t>
        <a:bodyPr/>
        <a:lstStyle/>
        <a:p>
          <a:endParaRPr lang="cs-CZ"/>
        </a:p>
      </dgm:t>
    </dgm:pt>
    <dgm:pt modelId="{F711C2F6-3864-4FD5-8229-F4A5A12CF0B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die</a:t>
          </a:r>
          <a:r>
            <a:rPr lang="cs-CZ" sz="2800" dirty="0" smtClean="0"/>
            <a:t> </a:t>
          </a:r>
          <a:r>
            <a:rPr lang="cs-CZ" sz="2800" dirty="0" err="1" smtClean="0"/>
            <a:t>Lippe</a:t>
          </a:r>
          <a:endParaRPr lang="cs-CZ" sz="2800" dirty="0"/>
        </a:p>
      </dgm:t>
    </dgm:pt>
    <dgm:pt modelId="{F2D76BE5-6C8E-43E7-B7E0-D1A60897E48D}" type="parTrans" cxnId="{ADE9504F-1668-47BE-8C96-2C27379B8FBD}">
      <dgm:prSet/>
      <dgm:spPr/>
      <dgm:t>
        <a:bodyPr/>
        <a:lstStyle/>
        <a:p>
          <a:endParaRPr lang="cs-CZ"/>
        </a:p>
      </dgm:t>
    </dgm:pt>
    <dgm:pt modelId="{DB55C9B5-E003-41DF-B70D-DCCD780DA476}" type="sibTrans" cxnId="{ADE9504F-1668-47BE-8C96-2C27379B8FBD}">
      <dgm:prSet/>
      <dgm:spPr/>
      <dgm:t>
        <a:bodyPr/>
        <a:lstStyle/>
        <a:p>
          <a:endParaRPr lang="cs-CZ"/>
        </a:p>
      </dgm:t>
    </dgm:pt>
    <dgm:pt modelId="{255506A7-F2F0-4C3D-83A6-6EB7DF52DF5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die</a:t>
          </a:r>
          <a:r>
            <a:rPr lang="cs-CZ" sz="2800" dirty="0" smtClean="0"/>
            <a:t> </a:t>
          </a:r>
          <a:r>
            <a:rPr lang="cs-CZ" sz="2800" dirty="0" err="1" smtClean="0"/>
            <a:t>Stirn</a:t>
          </a:r>
          <a:endParaRPr lang="cs-CZ" sz="2800" dirty="0"/>
        </a:p>
      </dgm:t>
    </dgm:pt>
    <dgm:pt modelId="{0AE838A8-5B23-4188-A2D8-12040D2E0020}" type="parTrans" cxnId="{B87858C5-F64F-4BC1-9E8F-84763F9C1ADA}">
      <dgm:prSet/>
      <dgm:spPr/>
      <dgm:t>
        <a:bodyPr/>
        <a:lstStyle/>
        <a:p>
          <a:endParaRPr lang="cs-CZ"/>
        </a:p>
      </dgm:t>
    </dgm:pt>
    <dgm:pt modelId="{E8CDAEB5-8A00-497D-9D1C-BE64EF87F038}" type="sibTrans" cxnId="{B87858C5-F64F-4BC1-9E8F-84763F9C1ADA}">
      <dgm:prSet/>
      <dgm:spPr/>
      <dgm:t>
        <a:bodyPr/>
        <a:lstStyle/>
        <a:p>
          <a:endParaRPr lang="cs-CZ"/>
        </a:p>
      </dgm:t>
    </dgm:pt>
    <dgm:pt modelId="{2258EB11-8774-4103-860B-E486C6D3A91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>
            <a:spcBef>
              <a:spcPts val="600"/>
            </a:spcBef>
          </a:pPr>
          <a:endParaRPr lang="cs-CZ" sz="2800" dirty="0" smtClean="0"/>
        </a:p>
        <a:p>
          <a:pPr algn="ctr" rtl="0">
            <a:spcBef>
              <a:spcPts val="600"/>
            </a:spcBef>
          </a:pPr>
          <a:r>
            <a:rPr lang="cs-CZ" sz="2800" dirty="0" smtClean="0"/>
            <a:t>der Finger</a:t>
          </a:r>
        </a:p>
        <a:p>
          <a:pPr algn="ctr" rtl="0">
            <a:spcBef>
              <a:spcPct val="0"/>
            </a:spcBef>
          </a:pPr>
          <a:endParaRPr lang="cs-CZ" sz="1000" dirty="0"/>
        </a:p>
      </dgm:t>
    </dgm:pt>
    <dgm:pt modelId="{CC26BBC7-5DD7-43EC-BAC8-97B5064D363F}" type="parTrans" cxnId="{2BD548BD-3EA1-4F1A-B47A-080E113B8309}">
      <dgm:prSet/>
      <dgm:spPr/>
      <dgm:t>
        <a:bodyPr/>
        <a:lstStyle/>
        <a:p>
          <a:endParaRPr lang="cs-CZ"/>
        </a:p>
      </dgm:t>
    </dgm:pt>
    <dgm:pt modelId="{AB7BA406-08E8-496A-B2F2-012539D4BC72}" type="sibTrans" cxnId="{2BD548BD-3EA1-4F1A-B47A-080E113B8309}">
      <dgm:prSet/>
      <dgm:spPr/>
      <dgm:t>
        <a:bodyPr/>
        <a:lstStyle/>
        <a:p>
          <a:endParaRPr lang="cs-CZ"/>
        </a:p>
      </dgm:t>
    </dgm:pt>
    <dgm:pt modelId="{075DE33D-64EB-4508-BC65-D34EF1A2F209}" type="pres">
      <dgm:prSet presAssocID="{76B7405A-2470-493B-A81C-7679F32559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6CF533B-BEDF-4C4F-BBD9-A5C257CF290C}" type="pres">
      <dgm:prSet presAssocID="{58BA6FC0-03E6-4629-AA8B-3AFDDBBECB74}" presName="parentText" presStyleLbl="node1" presStyleIdx="0" presStyleCnt="10" custLinFactNeighborY="4503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836668-F139-4E4A-835F-F355F77BD105}" type="pres">
      <dgm:prSet presAssocID="{B5E509CB-EB29-40F4-A75A-6F719067B494}" presName="spacer" presStyleCnt="0"/>
      <dgm:spPr/>
    </dgm:pt>
    <dgm:pt modelId="{9782661D-7267-40F1-930F-7C66C8DF094E}" type="pres">
      <dgm:prSet presAssocID="{16EC58BE-FA8B-47AF-BAD4-24B46BE58225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85FC89-F5D7-4A23-8BA6-755C31CD6561}" type="pres">
      <dgm:prSet presAssocID="{5B9187CB-8B33-49FB-B87F-ED2F20664472}" presName="spacer" presStyleCnt="0"/>
      <dgm:spPr/>
    </dgm:pt>
    <dgm:pt modelId="{39ECF9EB-9D0F-47E3-9622-5D44167F5F8D}" type="pres">
      <dgm:prSet presAssocID="{398CCEB0-E56C-4283-A8C0-20D2AA52E55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56C66A-7D82-4F84-B85F-A0C39245DC6A}" type="pres">
      <dgm:prSet presAssocID="{20A89318-A783-4B6D-B2B2-BEA2D415B47F}" presName="spacer" presStyleCnt="0"/>
      <dgm:spPr/>
    </dgm:pt>
    <dgm:pt modelId="{62BEFC9B-20AB-4508-99B8-99AC8E480BC8}" type="pres">
      <dgm:prSet presAssocID="{8035E6A7-714A-4994-87D7-AAA9027C5377}" presName="parentText" presStyleLbl="node1" presStyleIdx="3" presStyleCnt="10" custLinFactNeighborY="4660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90CCA5-0A70-40F2-95F8-40C3EA1D7D8B}" type="pres">
      <dgm:prSet presAssocID="{F377C2BF-E584-4CE5-A322-0A0A8F6705E6}" presName="spacer" presStyleCnt="0"/>
      <dgm:spPr/>
    </dgm:pt>
    <dgm:pt modelId="{8EE84C0E-3004-4EA8-B9BE-7707138327B9}" type="pres">
      <dgm:prSet presAssocID="{B4AF1A6C-3433-454C-9116-FEE6D88C9440}" presName="parentText" presStyleLbl="node1" presStyleIdx="4" presStyleCnt="10" custLinFactNeighborY="3982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2C710A-8C5D-4D1C-A04D-B6AB5ABC720F}" type="pres">
      <dgm:prSet presAssocID="{71D99F9E-566B-4BDF-AA9A-26D2224D709C}" presName="spacer" presStyleCnt="0"/>
      <dgm:spPr/>
    </dgm:pt>
    <dgm:pt modelId="{A7B781D2-AA89-4626-8003-590009CCD504}" type="pres">
      <dgm:prSet presAssocID="{FAB79B46-818B-44AF-BE2B-4CF04B0B398C}" presName="parentText" presStyleLbl="node1" presStyleIdx="5" presStyleCnt="10" custLinFactNeighborY="3304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7275E9-8BE1-4A69-98A4-E942DD618AC5}" type="pres">
      <dgm:prSet presAssocID="{C8E599C5-92B1-4538-A91E-E45AC1594EC1}" presName="spacer" presStyleCnt="0"/>
      <dgm:spPr/>
    </dgm:pt>
    <dgm:pt modelId="{B4953362-CF22-4C9F-A0D5-71D00366EB71}" type="pres">
      <dgm:prSet presAssocID="{F85EDF17-9A5C-4D81-99BD-A3515F36CA01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6C0BD0-4858-49A7-B8CE-62D44F95F417}" type="pres">
      <dgm:prSet presAssocID="{95A7A695-0C6B-4F61-A173-D040D2F04D62}" presName="spacer" presStyleCnt="0"/>
      <dgm:spPr/>
    </dgm:pt>
    <dgm:pt modelId="{31130F2D-EE4C-4795-8A5C-20BE5E5CC8B3}" type="pres">
      <dgm:prSet presAssocID="{F711C2F6-3864-4FD5-8229-F4A5A12CF0B8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CA01C2-8C31-4F5A-A56C-D9CBCB94C29B}" type="pres">
      <dgm:prSet presAssocID="{DB55C9B5-E003-41DF-B70D-DCCD780DA476}" presName="spacer" presStyleCnt="0"/>
      <dgm:spPr/>
    </dgm:pt>
    <dgm:pt modelId="{5D360632-D7C3-4A7B-814B-52BB4844813F}" type="pres">
      <dgm:prSet presAssocID="{255506A7-F2F0-4C3D-83A6-6EB7DF52DF5E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CCF254-DC72-4870-A90F-F6D92D9B6AC6}" type="pres">
      <dgm:prSet presAssocID="{E8CDAEB5-8A00-497D-9D1C-BE64EF87F038}" presName="spacer" presStyleCnt="0"/>
      <dgm:spPr/>
    </dgm:pt>
    <dgm:pt modelId="{34043079-B793-4743-89F1-B735B6EF88B7}" type="pres">
      <dgm:prSet presAssocID="{2258EB11-8774-4103-860B-E486C6D3A919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F09DF7D-CA88-4B56-8D7C-5B0DA52DE56E}" srcId="{76B7405A-2470-493B-A81C-7679F3255987}" destId="{FAB79B46-818B-44AF-BE2B-4CF04B0B398C}" srcOrd="5" destOrd="0" parTransId="{7B3598D5-1DCF-4EF1-84B7-1F45AF1D6C2F}" sibTransId="{C8E599C5-92B1-4538-A91E-E45AC1594EC1}"/>
    <dgm:cxn modelId="{10E41724-AC00-402F-936F-29473A541C3C}" type="presOf" srcId="{8035E6A7-714A-4994-87D7-AAA9027C5377}" destId="{62BEFC9B-20AB-4508-99B8-99AC8E480BC8}" srcOrd="0" destOrd="0" presId="urn:microsoft.com/office/officeart/2005/8/layout/vList2"/>
    <dgm:cxn modelId="{2F76D1CC-23FE-49E8-806D-8B551508CB05}" type="presOf" srcId="{255506A7-F2F0-4C3D-83A6-6EB7DF52DF5E}" destId="{5D360632-D7C3-4A7B-814B-52BB4844813F}" srcOrd="0" destOrd="0" presId="urn:microsoft.com/office/officeart/2005/8/layout/vList2"/>
    <dgm:cxn modelId="{4EF4721E-EC4F-453A-BE99-C9B153A1ECCA}" srcId="{76B7405A-2470-493B-A81C-7679F3255987}" destId="{16EC58BE-FA8B-47AF-BAD4-24B46BE58225}" srcOrd="1" destOrd="0" parTransId="{95B12E91-5329-4DD9-B47F-58C0B2487AB1}" sibTransId="{5B9187CB-8B33-49FB-B87F-ED2F20664472}"/>
    <dgm:cxn modelId="{540BB2D8-8FB6-4C75-9BBD-F00A72D23E04}" type="presOf" srcId="{16EC58BE-FA8B-47AF-BAD4-24B46BE58225}" destId="{9782661D-7267-40F1-930F-7C66C8DF094E}" srcOrd="0" destOrd="0" presId="urn:microsoft.com/office/officeart/2005/8/layout/vList2"/>
    <dgm:cxn modelId="{B87858C5-F64F-4BC1-9E8F-84763F9C1ADA}" srcId="{76B7405A-2470-493B-A81C-7679F3255987}" destId="{255506A7-F2F0-4C3D-83A6-6EB7DF52DF5E}" srcOrd="8" destOrd="0" parTransId="{0AE838A8-5B23-4188-A2D8-12040D2E0020}" sibTransId="{E8CDAEB5-8A00-497D-9D1C-BE64EF87F038}"/>
    <dgm:cxn modelId="{31C7F383-2E2E-4A94-94F7-5B8EE11F9717}" srcId="{76B7405A-2470-493B-A81C-7679F3255987}" destId="{58BA6FC0-03E6-4629-AA8B-3AFDDBBECB74}" srcOrd="0" destOrd="0" parTransId="{693E0793-8913-426B-9BAB-B7F6BA6AA0C1}" sibTransId="{B5E509CB-EB29-40F4-A75A-6F719067B494}"/>
    <dgm:cxn modelId="{18EED10F-D1B4-48D6-8D47-EDA22227F16E}" srcId="{76B7405A-2470-493B-A81C-7679F3255987}" destId="{398CCEB0-E56C-4283-A8C0-20D2AA52E558}" srcOrd="2" destOrd="0" parTransId="{F30EEA82-49E5-4D7E-91BD-80575758C9EB}" sibTransId="{20A89318-A783-4B6D-B2B2-BEA2D415B47F}"/>
    <dgm:cxn modelId="{2BD548BD-3EA1-4F1A-B47A-080E113B8309}" srcId="{76B7405A-2470-493B-A81C-7679F3255987}" destId="{2258EB11-8774-4103-860B-E486C6D3A919}" srcOrd="9" destOrd="0" parTransId="{CC26BBC7-5DD7-43EC-BAC8-97B5064D363F}" sibTransId="{AB7BA406-08E8-496A-B2F2-012539D4BC72}"/>
    <dgm:cxn modelId="{ADE9504F-1668-47BE-8C96-2C27379B8FBD}" srcId="{76B7405A-2470-493B-A81C-7679F3255987}" destId="{F711C2F6-3864-4FD5-8229-F4A5A12CF0B8}" srcOrd="7" destOrd="0" parTransId="{F2D76BE5-6C8E-43E7-B7E0-D1A60897E48D}" sibTransId="{DB55C9B5-E003-41DF-B70D-DCCD780DA476}"/>
    <dgm:cxn modelId="{823DEF30-D401-49DE-AD22-A470F89019E6}" type="presOf" srcId="{F711C2F6-3864-4FD5-8229-F4A5A12CF0B8}" destId="{31130F2D-EE4C-4795-8A5C-20BE5E5CC8B3}" srcOrd="0" destOrd="0" presId="urn:microsoft.com/office/officeart/2005/8/layout/vList2"/>
    <dgm:cxn modelId="{082981FC-5404-4F10-94DE-01F9FF66D4B8}" srcId="{76B7405A-2470-493B-A81C-7679F3255987}" destId="{F85EDF17-9A5C-4D81-99BD-A3515F36CA01}" srcOrd="6" destOrd="0" parTransId="{72F99E92-8D45-42FC-8C6A-F22CBEA7709A}" sibTransId="{95A7A695-0C6B-4F61-A173-D040D2F04D62}"/>
    <dgm:cxn modelId="{D961939F-10C4-4177-B714-F791780F748D}" srcId="{76B7405A-2470-493B-A81C-7679F3255987}" destId="{8035E6A7-714A-4994-87D7-AAA9027C5377}" srcOrd="3" destOrd="0" parTransId="{DFD8A992-CC5F-4717-BD91-826A64CE2FEE}" sibTransId="{F377C2BF-E584-4CE5-A322-0A0A8F6705E6}"/>
    <dgm:cxn modelId="{1DB01CA9-3123-4844-BAB7-7AC118C3E289}" type="presOf" srcId="{FAB79B46-818B-44AF-BE2B-4CF04B0B398C}" destId="{A7B781D2-AA89-4626-8003-590009CCD504}" srcOrd="0" destOrd="0" presId="urn:microsoft.com/office/officeart/2005/8/layout/vList2"/>
    <dgm:cxn modelId="{7E210EC2-4CD6-4765-BA6E-B302B9F33FB4}" type="presOf" srcId="{B4AF1A6C-3433-454C-9116-FEE6D88C9440}" destId="{8EE84C0E-3004-4EA8-B9BE-7707138327B9}" srcOrd="0" destOrd="0" presId="urn:microsoft.com/office/officeart/2005/8/layout/vList2"/>
    <dgm:cxn modelId="{922E7E32-E5BE-4F43-A92D-5B94576E98C7}" type="presOf" srcId="{398CCEB0-E56C-4283-A8C0-20D2AA52E558}" destId="{39ECF9EB-9D0F-47E3-9622-5D44167F5F8D}" srcOrd="0" destOrd="0" presId="urn:microsoft.com/office/officeart/2005/8/layout/vList2"/>
    <dgm:cxn modelId="{E4914071-004B-4152-88B6-ACDE838E1168}" type="presOf" srcId="{76B7405A-2470-493B-A81C-7679F3255987}" destId="{075DE33D-64EB-4508-BC65-D34EF1A2F209}" srcOrd="0" destOrd="0" presId="urn:microsoft.com/office/officeart/2005/8/layout/vList2"/>
    <dgm:cxn modelId="{E6309F03-3D2F-4A10-93CA-311131D7CC26}" type="presOf" srcId="{F85EDF17-9A5C-4D81-99BD-A3515F36CA01}" destId="{B4953362-CF22-4C9F-A0D5-71D00366EB71}" srcOrd="0" destOrd="0" presId="urn:microsoft.com/office/officeart/2005/8/layout/vList2"/>
    <dgm:cxn modelId="{C05941FE-0E49-4840-9E21-D634B86009F7}" srcId="{76B7405A-2470-493B-A81C-7679F3255987}" destId="{B4AF1A6C-3433-454C-9116-FEE6D88C9440}" srcOrd="4" destOrd="0" parTransId="{89979193-3C32-45F2-8D11-E2BEBBB4F1A0}" sibTransId="{71D99F9E-566B-4BDF-AA9A-26D2224D709C}"/>
    <dgm:cxn modelId="{BB9E3803-2167-42FD-9B9A-7BA6DAE10150}" type="presOf" srcId="{58BA6FC0-03E6-4629-AA8B-3AFDDBBECB74}" destId="{86CF533B-BEDF-4C4F-BBD9-A5C257CF290C}" srcOrd="0" destOrd="0" presId="urn:microsoft.com/office/officeart/2005/8/layout/vList2"/>
    <dgm:cxn modelId="{8D8106AB-E061-4242-99B4-18C25F421C34}" type="presOf" srcId="{2258EB11-8774-4103-860B-E486C6D3A919}" destId="{34043079-B793-4743-89F1-B735B6EF88B7}" srcOrd="0" destOrd="0" presId="urn:microsoft.com/office/officeart/2005/8/layout/vList2"/>
    <dgm:cxn modelId="{406737A0-B42E-4FDC-BB0F-64789E06175D}" type="presParOf" srcId="{075DE33D-64EB-4508-BC65-D34EF1A2F209}" destId="{86CF533B-BEDF-4C4F-BBD9-A5C257CF290C}" srcOrd="0" destOrd="0" presId="urn:microsoft.com/office/officeart/2005/8/layout/vList2"/>
    <dgm:cxn modelId="{88C152AA-20D5-47AF-B210-F86B9902BC65}" type="presParOf" srcId="{075DE33D-64EB-4508-BC65-D34EF1A2F209}" destId="{29836668-F139-4E4A-835F-F355F77BD105}" srcOrd="1" destOrd="0" presId="urn:microsoft.com/office/officeart/2005/8/layout/vList2"/>
    <dgm:cxn modelId="{E06CE2B4-87E8-468C-B365-624CF06B8C6A}" type="presParOf" srcId="{075DE33D-64EB-4508-BC65-D34EF1A2F209}" destId="{9782661D-7267-40F1-930F-7C66C8DF094E}" srcOrd="2" destOrd="0" presId="urn:microsoft.com/office/officeart/2005/8/layout/vList2"/>
    <dgm:cxn modelId="{16BBEA33-3A12-44F2-B83A-A3B221398761}" type="presParOf" srcId="{075DE33D-64EB-4508-BC65-D34EF1A2F209}" destId="{7485FC89-F5D7-4A23-8BA6-755C31CD6561}" srcOrd="3" destOrd="0" presId="urn:microsoft.com/office/officeart/2005/8/layout/vList2"/>
    <dgm:cxn modelId="{DBC47EBA-FF44-4C12-B774-142E037217AB}" type="presParOf" srcId="{075DE33D-64EB-4508-BC65-D34EF1A2F209}" destId="{39ECF9EB-9D0F-47E3-9622-5D44167F5F8D}" srcOrd="4" destOrd="0" presId="urn:microsoft.com/office/officeart/2005/8/layout/vList2"/>
    <dgm:cxn modelId="{7926751C-843F-427C-B5B7-2368BC91597A}" type="presParOf" srcId="{075DE33D-64EB-4508-BC65-D34EF1A2F209}" destId="{8856C66A-7D82-4F84-B85F-A0C39245DC6A}" srcOrd="5" destOrd="0" presId="urn:microsoft.com/office/officeart/2005/8/layout/vList2"/>
    <dgm:cxn modelId="{2C409B8B-DF92-4AE5-B62D-213F53CDDBF7}" type="presParOf" srcId="{075DE33D-64EB-4508-BC65-D34EF1A2F209}" destId="{62BEFC9B-20AB-4508-99B8-99AC8E480BC8}" srcOrd="6" destOrd="0" presId="urn:microsoft.com/office/officeart/2005/8/layout/vList2"/>
    <dgm:cxn modelId="{9CA0C423-AD04-4D28-BBFB-4286601F35A9}" type="presParOf" srcId="{075DE33D-64EB-4508-BC65-D34EF1A2F209}" destId="{0890CCA5-0A70-40F2-95F8-40C3EA1D7D8B}" srcOrd="7" destOrd="0" presId="urn:microsoft.com/office/officeart/2005/8/layout/vList2"/>
    <dgm:cxn modelId="{50B6FDF8-B318-4F32-B43B-FC2197F54A87}" type="presParOf" srcId="{075DE33D-64EB-4508-BC65-D34EF1A2F209}" destId="{8EE84C0E-3004-4EA8-B9BE-7707138327B9}" srcOrd="8" destOrd="0" presId="urn:microsoft.com/office/officeart/2005/8/layout/vList2"/>
    <dgm:cxn modelId="{9346CECD-A570-49B9-B75D-D2CDCBE85049}" type="presParOf" srcId="{075DE33D-64EB-4508-BC65-D34EF1A2F209}" destId="{D12C710A-8C5D-4D1C-A04D-B6AB5ABC720F}" srcOrd="9" destOrd="0" presId="urn:microsoft.com/office/officeart/2005/8/layout/vList2"/>
    <dgm:cxn modelId="{CC827548-C2B9-4462-BC6D-A906BC239AAE}" type="presParOf" srcId="{075DE33D-64EB-4508-BC65-D34EF1A2F209}" destId="{A7B781D2-AA89-4626-8003-590009CCD504}" srcOrd="10" destOrd="0" presId="urn:microsoft.com/office/officeart/2005/8/layout/vList2"/>
    <dgm:cxn modelId="{F7627A0C-0569-4569-A6BE-E6D61705A411}" type="presParOf" srcId="{075DE33D-64EB-4508-BC65-D34EF1A2F209}" destId="{267275E9-8BE1-4A69-98A4-E942DD618AC5}" srcOrd="11" destOrd="0" presId="urn:microsoft.com/office/officeart/2005/8/layout/vList2"/>
    <dgm:cxn modelId="{3FA67CE0-2985-4C7D-8CD1-DA64CED31AF3}" type="presParOf" srcId="{075DE33D-64EB-4508-BC65-D34EF1A2F209}" destId="{B4953362-CF22-4C9F-A0D5-71D00366EB71}" srcOrd="12" destOrd="0" presId="urn:microsoft.com/office/officeart/2005/8/layout/vList2"/>
    <dgm:cxn modelId="{39AE8D0A-7E41-45B5-AC4B-BC7870D92E8D}" type="presParOf" srcId="{075DE33D-64EB-4508-BC65-D34EF1A2F209}" destId="{B06C0BD0-4858-49A7-B8CE-62D44F95F417}" srcOrd="13" destOrd="0" presId="urn:microsoft.com/office/officeart/2005/8/layout/vList2"/>
    <dgm:cxn modelId="{3A3B01DD-BED5-4ADC-9E62-0CA160F61D30}" type="presParOf" srcId="{075DE33D-64EB-4508-BC65-D34EF1A2F209}" destId="{31130F2D-EE4C-4795-8A5C-20BE5E5CC8B3}" srcOrd="14" destOrd="0" presId="urn:microsoft.com/office/officeart/2005/8/layout/vList2"/>
    <dgm:cxn modelId="{4D2971F9-D2E8-45A7-A7B2-ACE2EAAFE395}" type="presParOf" srcId="{075DE33D-64EB-4508-BC65-D34EF1A2F209}" destId="{EBCA01C2-8C31-4F5A-A56C-D9CBCB94C29B}" srcOrd="15" destOrd="0" presId="urn:microsoft.com/office/officeart/2005/8/layout/vList2"/>
    <dgm:cxn modelId="{68D15135-5948-4F06-A961-F6394052BFFF}" type="presParOf" srcId="{075DE33D-64EB-4508-BC65-D34EF1A2F209}" destId="{5D360632-D7C3-4A7B-814B-52BB4844813F}" srcOrd="16" destOrd="0" presId="urn:microsoft.com/office/officeart/2005/8/layout/vList2"/>
    <dgm:cxn modelId="{DE14CD2E-3CAF-4293-B19F-0006E3CCB6BA}" type="presParOf" srcId="{075DE33D-64EB-4508-BC65-D34EF1A2F209}" destId="{B9CCF254-DC72-4870-A90F-F6D92D9B6AC6}" srcOrd="17" destOrd="0" presId="urn:microsoft.com/office/officeart/2005/8/layout/vList2"/>
    <dgm:cxn modelId="{6B94E28E-0B9B-4FCE-AC52-8D97BC5C7B60}" type="presParOf" srcId="{075DE33D-64EB-4508-BC65-D34EF1A2F209}" destId="{34043079-B793-4743-89F1-B735B6EF88B7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B7405A-2470-493B-A81C-7679F32559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8BA6FC0-03E6-4629-AA8B-3AFDDBBECB7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břicho</a:t>
          </a:r>
        </a:p>
      </dgm:t>
    </dgm:pt>
    <dgm:pt modelId="{693E0793-8913-426B-9BAB-B7F6BA6AA0C1}" type="parTrans" cxnId="{31C7F383-2E2E-4A94-94F7-5B8EE11F9717}">
      <dgm:prSet/>
      <dgm:spPr/>
      <dgm:t>
        <a:bodyPr/>
        <a:lstStyle/>
        <a:p>
          <a:endParaRPr lang="cs-CZ"/>
        </a:p>
      </dgm:t>
    </dgm:pt>
    <dgm:pt modelId="{B5E509CB-EB29-40F4-A75A-6F719067B494}" type="sibTrans" cxnId="{31C7F383-2E2E-4A94-94F7-5B8EE11F9717}">
      <dgm:prSet/>
      <dgm:spPr/>
      <dgm:t>
        <a:bodyPr/>
        <a:lstStyle/>
        <a:p>
          <a:endParaRPr lang="cs-CZ"/>
        </a:p>
      </dgm:t>
    </dgm:pt>
    <dgm:pt modelId="{16EC58BE-FA8B-47AF-BAD4-24B46BE5822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vlasy</a:t>
          </a:r>
          <a:endParaRPr lang="cs-CZ" sz="2800" dirty="0"/>
        </a:p>
      </dgm:t>
    </dgm:pt>
    <dgm:pt modelId="{95B12E91-5329-4DD9-B47F-58C0B2487AB1}" type="parTrans" cxnId="{4EF4721E-EC4F-453A-BE99-C9B153A1ECCA}">
      <dgm:prSet/>
      <dgm:spPr/>
      <dgm:t>
        <a:bodyPr/>
        <a:lstStyle/>
        <a:p>
          <a:endParaRPr lang="cs-CZ"/>
        </a:p>
      </dgm:t>
    </dgm:pt>
    <dgm:pt modelId="{5B9187CB-8B33-49FB-B87F-ED2F20664472}" type="sibTrans" cxnId="{4EF4721E-EC4F-453A-BE99-C9B153A1ECCA}">
      <dgm:prSet/>
      <dgm:spPr/>
      <dgm:t>
        <a:bodyPr/>
        <a:lstStyle/>
        <a:p>
          <a:endParaRPr lang="cs-CZ"/>
        </a:p>
      </dgm:t>
    </dgm:pt>
    <dgm:pt modelId="{398CCEB0-E56C-4283-A8C0-20D2AA52E55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noha</a:t>
          </a:r>
        </a:p>
      </dgm:t>
    </dgm:pt>
    <dgm:pt modelId="{F30EEA82-49E5-4D7E-91BD-80575758C9EB}" type="parTrans" cxnId="{18EED10F-D1B4-48D6-8D47-EDA22227F16E}">
      <dgm:prSet/>
      <dgm:spPr/>
      <dgm:t>
        <a:bodyPr/>
        <a:lstStyle/>
        <a:p>
          <a:endParaRPr lang="cs-CZ"/>
        </a:p>
      </dgm:t>
    </dgm:pt>
    <dgm:pt modelId="{20A89318-A783-4B6D-B2B2-BEA2D415B47F}" type="sibTrans" cxnId="{18EED10F-D1B4-48D6-8D47-EDA22227F16E}">
      <dgm:prSet/>
      <dgm:spPr/>
      <dgm:t>
        <a:bodyPr/>
        <a:lstStyle/>
        <a:p>
          <a:endParaRPr lang="cs-CZ"/>
        </a:p>
      </dgm:t>
    </dgm:pt>
    <dgm:pt modelId="{8035E6A7-714A-4994-87D7-AAA9027C537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ucho</a:t>
          </a:r>
          <a:endParaRPr lang="cs-CZ" sz="2800" dirty="0"/>
        </a:p>
      </dgm:t>
    </dgm:pt>
    <dgm:pt modelId="{DFD8A992-CC5F-4717-BD91-826A64CE2FEE}" type="parTrans" cxnId="{D961939F-10C4-4177-B714-F791780F748D}">
      <dgm:prSet/>
      <dgm:spPr/>
      <dgm:t>
        <a:bodyPr/>
        <a:lstStyle/>
        <a:p>
          <a:endParaRPr lang="cs-CZ"/>
        </a:p>
      </dgm:t>
    </dgm:pt>
    <dgm:pt modelId="{F377C2BF-E584-4CE5-A322-0A0A8F6705E6}" type="sibTrans" cxnId="{D961939F-10C4-4177-B714-F791780F748D}">
      <dgm:prSet/>
      <dgm:spPr/>
      <dgm:t>
        <a:bodyPr/>
        <a:lstStyle/>
        <a:p>
          <a:endParaRPr lang="cs-CZ"/>
        </a:p>
      </dgm:t>
    </dgm:pt>
    <dgm:pt modelId="{4660C243-CC79-4C5E-A2AC-151EC1D0110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paže</a:t>
          </a:r>
        </a:p>
      </dgm:t>
    </dgm:pt>
    <dgm:pt modelId="{1C341497-5065-496C-877D-CEA804BB2F4B}" type="parTrans" cxnId="{91C3CF0A-6545-4D6D-9E5A-9A9DC3A006FE}">
      <dgm:prSet/>
      <dgm:spPr/>
      <dgm:t>
        <a:bodyPr/>
        <a:lstStyle/>
        <a:p>
          <a:endParaRPr lang="cs-CZ"/>
        </a:p>
      </dgm:t>
    </dgm:pt>
    <dgm:pt modelId="{B6F501B6-01DA-49D4-8DB8-3F7045DC0EDC}" type="sibTrans" cxnId="{91C3CF0A-6545-4D6D-9E5A-9A9DC3A006FE}">
      <dgm:prSet/>
      <dgm:spPr/>
      <dgm:t>
        <a:bodyPr/>
        <a:lstStyle/>
        <a:p>
          <a:endParaRPr lang="cs-CZ"/>
        </a:p>
      </dgm:t>
    </dgm:pt>
    <dgm:pt modelId="{A157ACA2-3EB7-4870-B75A-1F23793CE5D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čelo</a:t>
          </a:r>
          <a:endParaRPr lang="cs-CZ" sz="2800" dirty="0"/>
        </a:p>
      </dgm:t>
    </dgm:pt>
    <dgm:pt modelId="{3519F677-C053-4EC3-9BFA-F71912F1BB3D}" type="parTrans" cxnId="{11B78D04-8F56-4310-B24B-8A116B0A265B}">
      <dgm:prSet/>
      <dgm:spPr/>
      <dgm:t>
        <a:bodyPr/>
        <a:lstStyle/>
        <a:p>
          <a:endParaRPr lang="cs-CZ"/>
        </a:p>
      </dgm:t>
    </dgm:pt>
    <dgm:pt modelId="{E779EF63-45EC-4131-89C2-D4BA1ECCD401}" type="sibTrans" cxnId="{11B78D04-8F56-4310-B24B-8A116B0A265B}">
      <dgm:prSet/>
      <dgm:spPr/>
      <dgm:t>
        <a:bodyPr/>
        <a:lstStyle/>
        <a:p>
          <a:endParaRPr lang="cs-CZ"/>
        </a:p>
      </dgm:t>
    </dgm:pt>
    <dgm:pt modelId="{840639F2-83D2-4495-8DB6-54B7C1B62B3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ret</a:t>
          </a:r>
          <a:endParaRPr lang="cs-CZ" sz="2800" dirty="0"/>
        </a:p>
      </dgm:t>
    </dgm:pt>
    <dgm:pt modelId="{0D5449BD-6F7B-431E-8299-0DD1F4AC36D6}" type="parTrans" cxnId="{350227DF-DD76-4955-AFFE-F9ED54492695}">
      <dgm:prSet/>
      <dgm:spPr/>
      <dgm:t>
        <a:bodyPr/>
        <a:lstStyle/>
        <a:p>
          <a:endParaRPr lang="cs-CZ"/>
        </a:p>
      </dgm:t>
    </dgm:pt>
    <dgm:pt modelId="{41B94C7F-B192-4023-BCE1-1E4F6A0ED6BA}" type="sibTrans" cxnId="{350227DF-DD76-4955-AFFE-F9ED54492695}">
      <dgm:prSet/>
      <dgm:spPr/>
      <dgm:t>
        <a:bodyPr/>
        <a:lstStyle/>
        <a:p>
          <a:endParaRPr lang="cs-CZ"/>
        </a:p>
      </dgm:t>
    </dgm:pt>
    <dgm:pt modelId="{2910A99B-E882-478C-8F80-9A8A3F043F5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prst</a:t>
          </a:r>
          <a:endParaRPr lang="cs-CZ" sz="2800" dirty="0"/>
        </a:p>
      </dgm:t>
    </dgm:pt>
    <dgm:pt modelId="{898897BF-E19E-4449-A961-2ECD67F7C553}" type="sibTrans" cxnId="{0B31ACB9-9B19-46E2-A420-76207E3C715D}">
      <dgm:prSet/>
      <dgm:spPr/>
      <dgm:t>
        <a:bodyPr/>
        <a:lstStyle/>
        <a:p>
          <a:endParaRPr lang="cs-CZ"/>
        </a:p>
      </dgm:t>
    </dgm:pt>
    <dgm:pt modelId="{C140BD76-AE35-448D-8CB0-6956CD026F77}" type="parTrans" cxnId="{0B31ACB9-9B19-46E2-A420-76207E3C715D}">
      <dgm:prSet/>
      <dgm:spPr/>
      <dgm:t>
        <a:bodyPr/>
        <a:lstStyle/>
        <a:p>
          <a:endParaRPr lang="cs-CZ"/>
        </a:p>
      </dgm:t>
    </dgm:pt>
    <dgm:pt modelId="{FAB79B46-818B-44AF-BE2B-4CF04B0B398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hlava</a:t>
          </a:r>
          <a:endParaRPr lang="cs-CZ" sz="2800" dirty="0"/>
        </a:p>
      </dgm:t>
    </dgm:pt>
    <dgm:pt modelId="{C8E599C5-92B1-4538-A91E-E45AC1594EC1}" type="sibTrans" cxnId="{CF09DF7D-CA88-4B56-8D7C-5B0DA52DE56E}">
      <dgm:prSet/>
      <dgm:spPr/>
      <dgm:t>
        <a:bodyPr/>
        <a:lstStyle/>
        <a:p>
          <a:endParaRPr lang="cs-CZ"/>
        </a:p>
      </dgm:t>
    </dgm:pt>
    <dgm:pt modelId="{7B3598D5-1DCF-4EF1-84B7-1F45AF1D6C2F}" type="parTrans" cxnId="{CF09DF7D-CA88-4B56-8D7C-5B0DA52DE56E}">
      <dgm:prSet/>
      <dgm:spPr/>
      <dgm:t>
        <a:bodyPr/>
        <a:lstStyle/>
        <a:p>
          <a:endParaRPr lang="cs-CZ"/>
        </a:p>
      </dgm:t>
    </dgm:pt>
    <dgm:pt modelId="{B4AF1A6C-3433-454C-9116-FEE6D88C944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oko</a:t>
          </a:r>
          <a:endParaRPr lang="cs-CZ" sz="2800" dirty="0"/>
        </a:p>
      </dgm:t>
    </dgm:pt>
    <dgm:pt modelId="{71D99F9E-566B-4BDF-AA9A-26D2224D709C}" type="sibTrans" cxnId="{C05941FE-0E49-4840-9E21-D634B86009F7}">
      <dgm:prSet/>
      <dgm:spPr/>
      <dgm:t>
        <a:bodyPr/>
        <a:lstStyle/>
        <a:p>
          <a:endParaRPr lang="cs-CZ"/>
        </a:p>
      </dgm:t>
    </dgm:pt>
    <dgm:pt modelId="{89979193-3C32-45F2-8D11-E2BEBBB4F1A0}" type="parTrans" cxnId="{C05941FE-0E49-4840-9E21-D634B86009F7}">
      <dgm:prSet/>
      <dgm:spPr/>
      <dgm:t>
        <a:bodyPr/>
        <a:lstStyle/>
        <a:p>
          <a:endParaRPr lang="cs-CZ"/>
        </a:p>
      </dgm:t>
    </dgm:pt>
    <dgm:pt modelId="{075DE33D-64EB-4508-BC65-D34EF1A2F209}" type="pres">
      <dgm:prSet presAssocID="{76B7405A-2470-493B-A81C-7679F32559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6CF533B-BEDF-4C4F-BBD9-A5C257CF290C}" type="pres">
      <dgm:prSet presAssocID="{58BA6FC0-03E6-4629-AA8B-3AFDDBBECB74}" presName="parentText" presStyleLbl="node1" presStyleIdx="0" presStyleCnt="10" custLinFactNeighborX="7358" custLinFactNeighborY="-2989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836668-F139-4E4A-835F-F355F77BD105}" type="pres">
      <dgm:prSet presAssocID="{B5E509CB-EB29-40F4-A75A-6F719067B494}" presName="spacer" presStyleCnt="0"/>
      <dgm:spPr/>
    </dgm:pt>
    <dgm:pt modelId="{E71DA641-4DC7-4789-BD62-B399994AB9DA}" type="pres">
      <dgm:prSet presAssocID="{4660C243-CC79-4C5E-A2AC-151EC1D01102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C48A5F-6D65-4291-9213-7137E95DDA66}" type="pres">
      <dgm:prSet presAssocID="{B6F501B6-01DA-49D4-8DB8-3F7045DC0EDC}" presName="spacer" presStyleCnt="0"/>
      <dgm:spPr/>
    </dgm:pt>
    <dgm:pt modelId="{9782661D-7267-40F1-930F-7C66C8DF094E}" type="pres">
      <dgm:prSet presAssocID="{16EC58BE-FA8B-47AF-BAD4-24B46BE58225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85FC89-F5D7-4A23-8BA6-755C31CD6561}" type="pres">
      <dgm:prSet presAssocID="{5B9187CB-8B33-49FB-B87F-ED2F20664472}" presName="spacer" presStyleCnt="0"/>
      <dgm:spPr/>
    </dgm:pt>
    <dgm:pt modelId="{39ECF9EB-9D0F-47E3-9622-5D44167F5F8D}" type="pres">
      <dgm:prSet presAssocID="{398CCEB0-E56C-4283-A8C0-20D2AA52E558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56C66A-7D82-4F84-B85F-A0C39245DC6A}" type="pres">
      <dgm:prSet presAssocID="{20A89318-A783-4B6D-B2B2-BEA2D415B47F}" presName="spacer" presStyleCnt="0"/>
      <dgm:spPr/>
    </dgm:pt>
    <dgm:pt modelId="{62BEFC9B-20AB-4508-99B8-99AC8E480BC8}" type="pres">
      <dgm:prSet presAssocID="{8035E6A7-714A-4994-87D7-AAA9027C5377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90CCA5-0A70-40F2-95F8-40C3EA1D7D8B}" type="pres">
      <dgm:prSet presAssocID="{F377C2BF-E584-4CE5-A322-0A0A8F6705E6}" presName="spacer" presStyleCnt="0"/>
      <dgm:spPr/>
    </dgm:pt>
    <dgm:pt modelId="{8EE84C0E-3004-4EA8-B9BE-7707138327B9}" type="pres">
      <dgm:prSet presAssocID="{B4AF1A6C-3433-454C-9116-FEE6D88C9440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2C710A-8C5D-4D1C-A04D-B6AB5ABC720F}" type="pres">
      <dgm:prSet presAssocID="{71D99F9E-566B-4BDF-AA9A-26D2224D709C}" presName="spacer" presStyleCnt="0"/>
      <dgm:spPr/>
    </dgm:pt>
    <dgm:pt modelId="{A7B781D2-AA89-4626-8003-590009CCD504}" type="pres">
      <dgm:prSet presAssocID="{FAB79B46-818B-44AF-BE2B-4CF04B0B398C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D8F833-6130-44F4-97A9-34D6A0E17541}" type="pres">
      <dgm:prSet presAssocID="{C8E599C5-92B1-4538-A91E-E45AC1594EC1}" presName="spacer" presStyleCnt="0"/>
      <dgm:spPr/>
    </dgm:pt>
    <dgm:pt modelId="{643F34BD-2895-4E92-BACF-7058F591B4DA}" type="pres">
      <dgm:prSet presAssocID="{2910A99B-E882-478C-8F80-9A8A3F043F55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D9A9C1-FF2D-4413-9AB1-2C37CA77DF75}" type="pres">
      <dgm:prSet presAssocID="{898897BF-E19E-4449-A961-2ECD67F7C553}" presName="spacer" presStyleCnt="0"/>
      <dgm:spPr/>
    </dgm:pt>
    <dgm:pt modelId="{D24B8CC1-44BC-4279-9D53-6EE8A52BEF55}" type="pres">
      <dgm:prSet presAssocID="{A157ACA2-3EB7-4870-B75A-1F23793CE5D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85A10F-692B-44D0-BD91-0B8A45ED3E51}" type="pres">
      <dgm:prSet presAssocID="{E779EF63-45EC-4131-89C2-D4BA1ECCD401}" presName="spacer" presStyleCnt="0"/>
      <dgm:spPr/>
    </dgm:pt>
    <dgm:pt modelId="{09F504EC-BF1A-4AD7-B426-D890205A2202}" type="pres">
      <dgm:prSet presAssocID="{840639F2-83D2-4495-8DB6-54B7C1B62B3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C3FCEFE-D18D-47A3-8E83-CB628FB527C7}" type="presOf" srcId="{FAB79B46-818B-44AF-BE2B-4CF04B0B398C}" destId="{A7B781D2-AA89-4626-8003-590009CCD504}" srcOrd="0" destOrd="0" presId="urn:microsoft.com/office/officeart/2005/8/layout/vList2"/>
    <dgm:cxn modelId="{31C7F383-2E2E-4A94-94F7-5B8EE11F9717}" srcId="{76B7405A-2470-493B-A81C-7679F3255987}" destId="{58BA6FC0-03E6-4629-AA8B-3AFDDBBECB74}" srcOrd="0" destOrd="0" parTransId="{693E0793-8913-426B-9BAB-B7F6BA6AA0C1}" sibTransId="{B5E509CB-EB29-40F4-A75A-6F719067B494}"/>
    <dgm:cxn modelId="{E9657619-DB60-45E7-92E8-9E35D1700DD4}" type="presOf" srcId="{16EC58BE-FA8B-47AF-BAD4-24B46BE58225}" destId="{9782661D-7267-40F1-930F-7C66C8DF094E}" srcOrd="0" destOrd="0" presId="urn:microsoft.com/office/officeart/2005/8/layout/vList2"/>
    <dgm:cxn modelId="{18EED10F-D1B4-48D6-8D47-EDA22227F16E}" srcId="{76B7405A-2470-493B-A81C-7679F3255987}" destId="{398CCEB0-E56C-4283-A8C0-20D2AA52E558}" srcOrd="3" destOrd="0" parTransId="{F30EEA82-49E5-4D7E-91BD-80575758C9EB}" sibTransId="{20A89318-A783-4B6D-B2B2-BEA2D415B47F}"/>
    <dgm:cxn modelId="{FC3FDA96-AB51-4DF0-8852-48B878CA9B0E}" type="presOf" srcId="{A157ACA2-3EB7-4870-B75A-1F23793CE5D0}" destId="{D24B8CC1-44BC-4279-9D53-6EE8A52BEF55}" srcOrd="0" destOrd="0" presId="urn:microsoft.com/office/officeart/2005/8/layout/vList2"/>
    <dgm:cxn modelId="{11B78D04-8F56-4310-B24B-8A116B0A265B}" srcId="{76B7405A-2470-493B-A81C-7679F3255987}" destId="{A157ACA2-3EB7-4870-B75A-1F23793CE5D0}" srcOrd="8" destOrd="0" parTransId="{3519F677-C053-4EC3-9BFA-F71912F1BB3D}" sibTransId="{E779EF63-45EC-4131-89C2-D4BA1ECCD401}"/>
    <dgm:cxn modelId="{E3343D9E-9273-41DC-B5A2-636DDC65F996}" type="presOf" srcId="{8035E6A7-714A-4994-87D7-AAA9027C5377}" destId="{62BEFC9B-20AB-4508-99B8-99AC8E480BC8}" srcOrd="0" destOrd="0" presId="urn:microsoft.com/office/officeart/2005/8/layout/vList2"/>
    <dgm:cxn modelId="{C05941FE-0E49-4840-9E21-D634B86009F7}" srcId="{76B7405A-2470-493B-A81C-7679F3255987}" destId="{B4AF1A6C-3433-454C-9116-FEE6D88C9440}" srcOrd="5" destOrd="0" parTransId="{89979193-3C32-45F2-8D11-E2BEBBB4F1A0}" sibTransId="{71D99F9E-566B-4BDF-AA9A-26D2224D709C}"/>
    <dgm:cxn modelId="{D961939F-10C4-4177-B714-F791780F748D}" srcId="{76B7405A-2470-493B-A81C-7679F3255987}" destId="{8035E6A7-714A-4994-87D7-AAA9027C5377}" srcOrd="4" destOrd="0" parTransId="{DFD8A992-CC5F-4717-BD91-826A64CE2FEE}" sibTransId="{F377C2BF-E584-4CE5-A322-0A0A8F6705E6}"/>
    <dgm:cxn modelId="{D894A7F7-485E-4556-AAE8-943BD3B285C1}" type="presOf" srcId="{B4AF1A6C-3433-454C-9116-FEE6D88C9440}" destId="{8EE84C0E-3004-4EA8-B9BE-7707138327B9}" srcOrd="0" destOrd="0" presId="urn:microsoft.com/office/officeart/2005/8/layout/vList2"/>
    <dgm:cxn modelId="{4EF4721E-EC4F-453A-BE99-C9B153A1ECCA}" srcId="{76B7405A-2470-493B-A81C-7679F3255987}" destId="{16EC58BE-FA8B-47AF-BAD4-24B46BE58225}" srcOrd="2" destOrd="0" parTransId="{95B12E91-5329-4DD9-B47F-58C0B2487AB1}" sibTransId="{5B9187CB-8B33-49FB-B87F-ED2F20664472}"/>
    <dgm:cxn modelId="{350227DF-DD76-4955-AFFE-F9ED54492695}" srcId="{76B7405A-2470-493B-A81C-7679F3255987}" destId="{840639F2-83D2-4495-8DB6-54B7C1B62B3A}" srcOrd="9" destOrd="0" parTransId="{0D5449BD-6F7B-431E-8299-0DD1F4AC36D6}" sibTransId="{41B94C7F-B192-4023-BCE1-1E4F6A0ED6BA}"/>
    <dgm:cxn modelId="{152760EB-1383-4361-ABD4-26034270D27A}" type="presOf" srcId="{76B7405A-2470-493B-A81C-7679F3255987}" destId="{075DE33D-64EB-4508-BC65-D34EF1A2F209}" srcOrd="0" destOrd="0" presId="urn:microsoft.com/office/officeart/2005/8/layout/vList2"/>
    <dgm:cxn modelId="{91C3CF0A-6545-4D6D-9E5A-9A9DC3A006FE}" srcId="{76B7405A-2470-493B-A81C-7679F3255987}" destId="{4660C243-CC79-4C5E-A2AC-151EC1D01102}" srcOrd="1" destOrd="0" parTransId="{1C341497-5065-496C-877D-CEA804BB2F4B}" sibTransId="{B6F501B6-01DA-49D4-8DB8-3F7045DC0EDC}"/>
    <dgm:cxn modelId="{77DB4577-76CB-4EB4-B665-C6430E6B4CCC}" type="presOf" srcId="{4660C243-CC79-4C5E-A2AC-151EC1D01102}" destId="{E71DA641-4DC7-4789-BD62-B399994AB9DA}" srcOrd="0" destOrd="0" presId="urn:microsoft.com/office/officeart/2005/8/layout/vList2"/>
    <dgm:cxn modelId="{D8D00D0A-CF4F-4D72-9F45-387670089994}" type="presOf" srcId="{840639F2-83D2-4495-8DB6-54B7C1B62B3A}" destId="{09F504EC-BF1A-4AD7-B426-D890205A2202}" srcOrd="0" destOrd="0" presId="urn:microsoft.com/office/officeart/2005/8/layout/vList2"/>
    <dgm:cxn modelId="{0B31ACB9-9B19-46E2-A420-76207E3C715D}" srcId="{76B7405A-2470-493B-A81C-7679F3255987}" destId="{2910A99B-E882-478C-8F80-9A8A3F043F55}" srcOrd="7" destOrd="0" parTransId="{C140BD76-AE35-448D-8CB0-6956CD026F77}" sibTransId="{898897BF-E19E-4449-A961-2ECD67F7C553}"/>
    <dgm:cxn modelId="{CF09DF7D-CA88-4B56-8D7C-5B0DA52DE56E}" srcId="{76B7405A-2470-493B-A81C-7679F3255987}" destId="{FAB79B46-818B-44AF-BE2B-4CF04B0B398C}" srcOrd="6" destOrd="0" parTransId="{7B3598D5-1DCF-4EF1-84B7-1F45AF1D6C2F}" sibTransId="{C8E599C5-92B1-4538-A91E-E45AC1594EC1}"/>
    <dgm:cxn modelId="{2F639941-B1ED-47AF-A600-51327F338FAE}" type="presOf" srcId="{2910A99B-E882-478C-8F80-9A8A3F043F55}" destId="{643F34BD-2895-4E92-BACF-7058F591B4DA}" srcOrd="0" destOrd="0" presId="urn:microsoft.com/office/officeart/2005/8/layout/vList2"/>
    <dgm:cxn modelId="{A3595F10-685F-429A-9732-25444F1629E1}" type="presOf" srcId="{398CCEB0-E56C-4283-A8C0-20D2AA52E558}" destId="{39ECF9EB-9D0F-47E3-9622-5D44167F5F8D}" srcOrd="0" destOrd="0" presId="urn:microsoft.com/office/officeart/2005/8/layout/vList2"/>
    <dgm:cxn modelId="{0F023D3B-210C-41BD-BE6C-5895A86F2E74}" type="presOf" srcId="{58BA6FC0-03E6-4629-AA8B-3AFDDBBECB74}" destId="{86CF533B-BEDF-4C4F-BBD9-A5C257CF290C}" srcOrd="0" destOrd="0" presId="urn:microsoft.com/office/officeart/2005/8/layout/vList2"/>
    <dgm:cxn modelId="{E40A48EC-215D-44D6-87C4-F64693AD4903}" type="presParOf" srcId="{075DE33D-64EB-4508-BC65-D34EF1A2F209}" destId="{86CF533B-BEDF-4C4F-BBD9-A5C257CF290C}" srcOrd="0" destOrd="0" presId="urn:microsoft.com/office/officeart/2005/8/layout/vList2"/>
    <dgm:cxn modelId="{AFD79152-E437-4A43-817E-9D0805226C4F}" type="presParOf" srcId="{075DE33D-64EB-4508-BC65-D34EF1A2F209}" destId="{29836668-F139-4E4A-835F-F355F77BD105}" srcOrd="1" destOrd="0" presId="urn:microsoft.com/office/officeart/2005/8/layout/vList2"/>
    <dgm:cxn modelId="{6C184305-C30B-478D-98EA-BDA4577BB6D0}" type="presParOf" srcId="{075DE33D-64EB-4508-BC65-D34EF1A2F209}" destId="{E71DA641-4DC7-4789-BD62-B399994AB9DA}" srcOrd="2" destOrd="0" presId="urn:microsoft.com/office/officeart/2005/8/layout/vList2"/>
    <dgm:cxn modelId="{AADFE849-09D3-4B03-8450-7389662F3088}" type="presParOf" srcId="{075DE33D-64EB-4508-BC65-D34EF1A2F209}" destId="{BFC48A5F-6D65-4291-9213-7137E95DDA66}" srcOrd="3" destOrd="0" presId="urn:microsoft.com/office/officeart/2005/8/layout/vList2"/>
    <dgm:cxn modelId="{C49DD515-D951-4DF5-9C3A-BE4ECB083E58}" type="presParOf" srcId="{075DE33D-64EB-4508-BC65-D34EF1A2F209}" destId="{9782661D-7267-40F1-930F-7C66C8DF094E}" srcOrd="4" destOrd="0" presId="urn:microsoft.com/office/officeart/2005/8/layout/vList2"/>
    <dgm:cxn modelId="{A434EECB-D3F0-4A2D-83B4-74BDE19C00FE}" type="presParOf" srcId="{075DE33D-64EB-4508-BC65-D34EF1A2F209}" destId="{7485FC89-F5D7-4A23-8BA6-755C31CD6561}" srcOrd="5" destOrd="0" presId="urn:microsoft.com/office/officeart/2005/8/layout/vList2"/>
    <dgm:cxn modelId="{00CA1CBD-877C-405A-81FD-E63ECD54AA33}" type="presParOf" srcId="{075DE33D-64EB-4508-BC65-D34EF1A2F209}" destId="{39ECF9EB-9D0F-47E3-9622-5D44167F5F8D}" srcOrd="6" destOrd="0" presId="urn:microsoft.com/office/officeart/2005/8/layout/vList2"/>
    <dgm:cxn modelId="{F697C97D-DA4C-434A-87B6-728A261ED0F3}" type="presParOf" srcId="{075DE33D-64EB-4508-BC65-D34EF1A2F209}" destId="{8856C66A-7D82-4F84-B85F-A0C39245DC6A}" srcOrd="7" destOrd="0" presId="urn:microsoft.com/office/officeart/2005/8/layout/vList2"/>
    <dgm:cxn modelId="{98498632-07CE-46C5-8D94-B4F824D751A3}" type="presParOf" srcId="{075DE33D-64EB-4508-BC65-D34EF1A2F209}" destId="{62BEFC9B-20AB-4508-99B8-99AC8E480BC8}" srcOrd="8" destOrd="0" presId="urn:microsoft.com/office/officeart/2005/8/layout/vList2"/>
    <dgm:cxn modelId="{642ACB87-D5B7-4E55-8B62-9E384B5F9D5D}" type="presParOf" srcId="{075DE33D-64EB-4508-BC65-D34EF1A2F209}" destId="{0890CCA5-0A70-40F2-95F8-40C3EA1D7D8B}" srcOrd="9" destOrd="0" presId="urn:microsoft.com/office/officeart/2005/8/layout/vList2"/>
    <dgm:cxn modelId="{5B5EB124-171D-480E-93D7-879F7305B53B}" type="presParOf" srcId="{075DE33D-64EB-4508-BC65-D34EF1A2F209}" destId="{8EE84C0E-3004-4EA8-B9BE-7707138327B9}" srcOrd="10" destOrd="0" presId="urn:microsoft.com/office/officeart/2005/8/layout/vList2"/>
    <dgm:cxn modelId="{E4E61E5F-DA3F-4590-BA17-F4D1ADAEA0A5}" type="presParOf" srcId="{075DE33D-64EB-4508-BC65-D34EF1A2F209}" destId="{D12C710A-8C5D-4D1C-A04D-B6AB5ABC720F}" srcOrd="11" destOrd="0" presId="urn:microsoft.com/office/officeart/2005/8/layout/vList2"/>
    <dgm:cxn modelId="{62A587B3-CC65-4330-AD05-EC4FC21971CB}" type="presParOf" srcId="{075DE33D-64EB-4508-BC65-D34EF1A2F209}" destId="{A7B781D2-AA89-4626-8003-590009CCD504}" srcOrd="12" destOrd="0" presId="urn:microsoft.com/office/officeart/2005/8/layout/vList2"/>
    <dgm:cxn modelId="{4444FB13-6D21-4788-83C7-8592308BD58E}" type="presParOf" srcId="{075DE33D-64EB-4508-BC65-D34EF1A2F209}" destId="{51D8F833-6130-44F4-97A9-34D6A0E17541}" srcOrd="13" destOrd="0" presId="urn:microsoft.com/office/officeart/2005/8/layout/vList2"/>
    <dgm:cxn modelId="{0749318B-4EFD-4EC5-A678-683302A26885}" type="presParOf" srcId="{075DE33D-64EB-4508-BC65-D34EF1A2F209}" destId="{643F34BD-2895-4E92-BACF-7058F591B4DA}" srcOrd="14" destOrd="0" presId="urn:microsoft.com/office/officeart/2005/8/layout/vList2"/>
    <dgm:cxn modelId="{BE651EF4-1709-4B3F-ACEA-EF91DE0C93DA}" type="presParOf" srcId="{075DE33D-64EB-4508-BC65-D34EF1A2F209}" destId="{C2D9A9C1-FF2D-4413-9AB1-2C37CA77DF75}" srcOrd="15" destOrd="0" presId="urn:microsoft.com/office/officeart/2005/8/layout/vList2"/>
    <dgm:cxn modelId="{4A88A72E-5549-4663-A73F-D0C16FC69110}" type="presParOf" srcId="{075DE33D-64EB-4508-BC65-D34EF1A2F209}" destId="{D24B8CC1-44BC-4279-9D53-6EE8A52BEF55}" srcOrd="16" destOrd="0" presId="urn:microsoft.com/office/officeart/2005/8/layout/vList2"/>
    <dgm:cxn modelId="{17A45AD4-DEBA-4432-B442-AEFF056C9A61}" type="presParOf" srcId="{075DE33D-64EB-4508-BC65-D34EF1A2F209}" destId="{0285A10F-692B-44D0-BD91-0B8A45ED3E51}" srcOrd="17" destOrd="0" presId="urn:microsoft.com/office/officeart/2005/8/layout/vList2"/>
    <dgm:cxn modelId="{FE658F63-72F7-4807-BF10-4EEE992EFBFC}" type="presParOf" srcId="{075DE33D-64EB-4508-BC65-D34EF1A2F209}" destId="{09F504EC-BF1A-4AD7-B426-D890205A2202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C96936-543C-4172-8708-6BA16B4C0D0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38845559-A60F-4932-8A52-0AFADBA1060A}">
      <dgm:prSet custT="1"/>
      <dgm:spPr/>
      <dgm:t>
        <a:bodyPr/>
        <a:lstStyle/>
        <a:p>
          <a:pPr algn="ctr" rtl="0"/>
          <a:r>
            <a:rPr lang="cs-CZ" sz="3200" b="1" dirty="0" smtClean="0">
              <a:solidFill>
                <a:schemeClr val="tx1"/>
              </a:solidFill>
            </a:rPr>
            <a:t>DAS  _IN_</a:t>
          </a:r>
          <a:endParaRPr lang="cs-CZ" sz="3200" b="1" dirty="0">
            <a:solidFill>
              <a:schemeClr val="tx1"/>
            </a:solidFill>
          </a:endParaRPr>
        </a:p>
      </dgm:t>
    </dgm:pt>
    <dgm:pt modelId="{5A48D2B7-C99F-44CF-BBCB-C975E009666F}" type="parTrans" cxnId="{7553F128-AF1F-456C-B015-FE765710A779}">
      <dgm:prSet/>
      <dgm:spPr/>
      <dgm:t>
        <a:bodyPr/>
        <a:lstStyle/>
        <a:p>
          <a:endParaRPr lang="cs-CZ"/>
        </a:p>
      </dgm:t>
    </dgm:pt>
    <dgm:pt modelId="{1A3A1549-44B8-4906-B845-813719B18D18}" type="sibTrans" cxnId="{7553F128-AF1F-456C-B015-FE765710A779}">
      <dgm:prSet/>
      <dgm:spPr/>
      <dgm:t>
        <a:bodyPr/>
        <a:lstStyle/>
        <a:p>
          <a:endParaRPr lang="cs-CZ"/>
        </a:p>
      </dgm:t>
    </dgm:pt>
    <dgm:pt modelId="{A4E28448-C1C5-4A2C-A8FD-A106DF3115A1}">
      <dgm:prSet custT="1"/>
      <dgm:spPr/>
      <dgm:t>
        <a:bodyPr/>
        <a:lstStyle/>
        <a:p>
          <a:pPr algn="ctr" rtl="0"/>
          <a:r>
            <a:rPr lang="cs-CZ" sz="3200" b="1" dirty="0" smtClean="0">
              <a:solidFill>
                <a:schemeClr val="tx1"/>
              </a:solidFill>
            </a:rPr>
            <a:t>DER  F_ N_ _ R</a:t>
          </a:r>
          <a:endParaRPr lang="cs-CZ" sz="3200" b="1" dirty="0">
            <a:solidFill>
              <a:schemeClr val="tx1"/>
            </a:solidFill>
          </a:endParaRPr>
        </a:p>
      </dgm:t>
    </dgm:pt>
    <dgm:pt modelId="{63EAE8D1-A68F-41AC-BFBC-3233F6ADA0D1}" type="parTrans" cxnId="{6A58A725-F10B-4FA6-9194-573934EE566A}">
      <dgm:prSet/>
      <dgm:spPr/>
      <dgm:t>
        <a:bodyPr/>
        <a:lstStyle/>
        <a:p>
          <a:endParaRPr lang="cs-CZ"/>
        </a:p>
      </dgm:t>
    </dgm:pt>
    <dgm:pt modelId="{7CB925EF-A100-4259-94BD-F23D4D97A889}" type="sibTrans" cxnId="{6A58A725-F10B-4FA6-9194-573934EE566A}">
      <dgm:prSet/>
      <dgm:spPr/>
      <dgm:t>
        <a:bodyPr/>
        <a:lstStyle/>
        <a:p>
          <a:endParaRPr lang="cs-CZ"/>
        </a:p>
      </dgm:t>
    </dgm:pt>
    <dgm:pt modelId="{6ED7D293-868E-435C-BA1B-5F290E13AF66}">
      <dgm:prSet custT="1"/>
      <dgm:spPr/>
      <dgm:t>
        <a:bodyPr/>
        <a:lstStyle/>
        <a:p>
          <a:pPr algn="ctr" rtl="0"/>
          <a:r>
            <a:rPr lang="cs-CZ" sz="3200" b="1" dirty="0" smtClean="0">
              <a:solidFill>
                <a:schemeClr val="tx1"/>
              </a:solidFill>
            </a:rPr>
            <a:t>DAS  O_R</a:t>
          </a:r>
          <a:endParaRPr lang="cs-CZ" sz="3200" b="1" dirty="0">
            <a:solidFill>
              <a:schemeClr val="tx1"/>
            </a:solidFill>
          </a:endParaRPr>
        </a:p>
      </dgm:t>
    </dgm:pt>
    <dgm:pt modelId="{B0A3D6D3-1F04-4746-9ADC-DE02FD1F4059}" type="parTrans" cxnId="{4E85D0A1-5977-417B-A39D-46EB351A10AA}">
      <dgm:prSet/>
      <dgm:spPr/>
      <dgm:t>
        <a:bodyPr/>
        <a:lstStyle/>
        <a:p>
          <a:endParaRPr lang="cs-CZ"/>
        </a:p>
      </dgm:t>
    </dgm:pt>
    <dgm:pt modelId="{B15CA0AD-EADA-4991-9458-A067A7080B0D}" type="sibTrans" cxnId="{4E85D0A1-5977-417B-A39D-46EB351A10AA}">
      <dgm:prSet/>
      <dgm:spPr/>
      <dgm:t>
        <a:bodyPr/>
        <a:lstStyle/>
        <a:p>
          <a:endParaRPr lang="cs-CZ"/>
        </a:p>
      </dgm:t>
    </dgm:pt>
    <dgm:pt modelId="{76D3329B-7A2D-4154-AFF9-85E681526B2A}">
      <dgm:prSet custT="1"/>
      <dgm:spPr/>
      <dgm:t>
        <a:bodyPr/>
        <a:lstStyle/>
        <a:p>
          <a:pPr algn="ctr" rtl="0"/>
          <a:r>
            <a:rPr lang="cs-CZ" sz="3200" b="1" dirty="0" smtClean="0">
              <a:solidFill>
                <a:schemeClr val="tx1"/>
              </a:solidFill>
            </a:rPr>
            <a:t>DIE  ST_ _ N</a:t>
          </a:r>
          <a:endParaRPr lang="cs-CZ" sz="3200" b="1" dirty="0">
            <a:solidFill>
              <a:schemeClr val="tx1"/>
            </a:solidFill>
          </a:endParaRPr>
        </a:p>
      </dgm:t>
    </dgm:pt>
    <dgm:pt modelId="{B239712E-2682-4BF5-8053-3E1F12713F02}" type="parTrans" cxnId="{FA70E838-6BDB-40ED-AB41-A74E0AC01871}">
      <dgm:prSet/>
      <dgm:spPr/>
      <dgm:t>
        <a:bodyPr/>
        <a:lstStyle/>
        <a:p>
          <a:endParaRPr lang="cs-CZ"/>
        </a:p>
      </dgm:t>
    </dgm:pt>
    <dgm:pt modelId="{204C40AD-A7BB-408F-8212-E5EF67979475}" type="sibTrans" cxnId="{FA70E838-6BDB-40ED-AB41-A74E0AC01871}">
      <dgm:prSet/>
      <dgm:spPr/>
      <dgm:t>
        <a:bodyPr/>
        <a:lstStyle/>
        <a:p>
          <a:endParaRPr lang="cs-CZ"/>
        </a:p>
      </dgm:t>
    </dgm:pt>
    <dgm:pt modelId="{2CCFF56D-9844-4E54-B63D-E4C960F66CF2}">
      <dgm:prSet custT="1"/>
      <dgm:spPr/>
      <dgm:t>
        <a:bodyPr/>
        <a:lstStyle/>
        <a:p>
          <a:pPr algn="ctr" rtl="0"/>
          <a:r>
            <a:rPr lang="cs-CZ" sz="3200" b="1" dirty="0" smtClean="0">
              <a:solidFill>
                <a:schemeClr val="tx1"/>
              </a:solidFill>
            </a:rPr>
            <a:t>DIE L_P_E</a:t>
          </a:r>
          <a:endParaRPr lang="cs-CZ" sz="3200" b="1" dirty="0">
            <a:solidFill>
              <a:schemeClr val="tx1"/>
            </a:solidFill>
          </a:endParaRPr>
        </a:p>
      </dgm:t>
    </dgm:pt>
    <dgm:pt modelId="{0886E84B-08DE-432F-AF15-805133232F26}" type="parTrans" cxnId="{04260903-ADDD-4190-8507-E2C5A58EFE50}">
      <dgm:prSet/>
      <dgm:spPr/>
      <dgm:t>
        <a:bodyPr/>
        <a:lstStyle/>
        <a:p>
          <a:endParaRPr lang="cs-CZ"/>
        </a:p>
      </dgm:t>
    </dgm:pt>
    <dgm:pt modelId="{11BA7A94-D65A-4376-A492-08F8845AB0A9}" type="sibTrans" cxnId="{04260903-ADDD-4190-8507-E2C5A58EFE50}">
      <dgm:prSet/>
      <dgm:spPr/>
      <dgm:t>
        <a:bodyPr/>
        <a:lstStyle/>
        <a:p>
          <a:endParaRPr lang="cs-CZ"/>
        </a:p>
      </dgm:t>
    </dgm:pt>
    <dgm:pt modelId="{1BCC24C4-6B06-4606-B713-0EA327F45EF3}">
      <dgm:prSet custT="1"/>
      <dgm:spPr/>
      <dgm:t>
        <a:bodyPr/>
        <a:lstStyle/>
        <a:p>
          <a:pPr algn="ctr" rtl="0"/>
          <a:r>
            <a:rPr lang="cs-CZ" sz="3200" b="1" dirty="0" smtClean="0">
              <a:solidFill>
                <a:schemeClr val="tx1"/>
              </a:solidFill>
            </a:rPr>
            <a:t>DAS B_IN</a:t>
          </a:r>
          <a:endParaRPr lang="cs-CZ" sz="3200" b="1" dirty="0">
            <a:solidFill>
              <a:schemeClr val="tx1"/>
            </a:solidFill>
          </a:endParaRPr>
        </a:p>
      </dgm:t>
    </dgm:pt>
    <dgm:pt modelId="{709BF09F-2A3D-4C64-889D-41E7F66B70A5}" type="parTrans" cxnId="{7C551DC7-7524-4F04-B54E-4F96CE7972BE}">
      <dgm:prSet/>
      <dgm:spPr/>
      <dgm:t>
        <a:bodyPr/>
        <a:lstStyle/>
        <a:p>
          <a:endParaRPr lang="cs-CZ"/>
        </a:p>
      </dgm:t>
    </dgm:pt>
    <dgm:pt modelId="{93149967-7E63-464D-AA25-DFDBD24D151A}" type="sibTrans" cxnId="{7C551DC7-7524-4F04-B54E-4F96CE7972BE}">
      <dgm:prSet/>
      <dgm:spPr/>
      <dgm:t>
        <a:bodyPr/>
        <a:lstStyle/>
        <a:p>
          <a:endParaRPr lang="cs-CZ"/>
        </a:p>
      </dgm:t>
    </dgm:pt>
    <dgm:pt modelId="{D0096075-C898-4F72-B9B1-04634537E281}">
      <dgm:prSet custT="1"/>
      <dgm:spPr/>
      <dgm:t>
        <a:bodyPr/>
        <a:lstStyle/>
        <a:p>
          <a:pPr algn="ctr" rtl="0"/>
          <a:r>
            <a:rPr lang="cs-CZ" sz="3200" b="1" dirty="0" smtClean="0">
              <a:solidFill>
                <a:schemeClr val="tx1"/>
              </a:solidFill>
            </a:rPr>
            <a:t>DIE _RU_T</a:t>
          </a:r>
          <a:endParaRPr lang="cs-CZ" sz="3200" b="1" dirty="0">
            <a:solidFill>
              <a:schemeClr val="tx1"/>
            </a:solidFill>
          </a:endParaRPr>
        </a:p>
      </dgm:t>
    </dgm:pt>
    <dgm:pt modelId="{8E5A66B4-C88A-4D3E-9B18-A9D18520B543}" type="parTrans" cxnId="{97951C30-07D7-4C5C-B097-EC699E08A0B0}">
      <dgm:prSet/>
      <dgm:spPr/>
      <dgm:t>
        <a:bodyPr/>
        <a:lstStyle/>
        <a:p>
          <a:endParaRPr lang="cs-CZ"/>
        </a:p>
      </dgm:t>
    </dgm:pt>
    <dgm:pt modelId="{DA8E4056-309A-4375-BB1C-ABA093F620F0}" type="sibTrans" cxnId="{97951C30-07D7-4C5C-B097-EC699E08A0B0}">
      <dgm:prSet/>
      <dgm:spPr/>
      <dgm:t>
        <a:bodyPr/>
        <a:lstStyle/>
        <a:p>
          <a:endParaRPr lang="cs-CZ"/>
        </a:p>
      </dgm:t>
    </dgm:pt>
    <dgm:pt modelId="{9A97B6EC-B6AE-4778-B358-D96B3F26EBEA}" type="pres">
      <dgm:prSet presAssocID="{09C96936-543C-4172-8708-6BA16B4C0D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FF4E8CF-28E7-44FB-97CE-4F3A3E216EB1}" type="pres">
      <dgm:prSet presAssocID="{38845559-A60F-4932-8A52-0AFADBA1060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F59CE2-A275-4E2A-A846-0AF03FAD5BBB}" type="pres">
      <dgm:prSet presAssocID="{1A3A1549-44B8-4906-B845-813719B18D18}" presName="spacer" presStyleCnt="0"/>
      <dgm:spPr/>
    </dgm:pt>
    <dgm:pt modelId="{DDD044CB-648A-43D1-9D6B-9A1A673AA5C6}" type="pres">
      <dgm:prSet presAssocID="{A4E28448-C1C5-4A2C-A8FD-A106DF3115A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A81583-B921-4E1A-A5E6-0246044D307F}" type="pres">
      <dgm:prSet presAssocID="{7CB925EF-A100-4259-94BD-F23D4D97A889}" presName="spacer" presStyleCnt="0"/>
      <dgm:spPr/>
    </dgm:pt>
    <dgm:pt modelId="{0A0DE8B8-6893-4E89-8C5E-99FD9E89B4C3}" type="pres">
      <dgm:prSet presAssocID="{6ED7D293-868E-435C-BA1B-5F290E13AF6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DDDA67-EFBE-427F-A563-14ACA7BF0C15}" type="pres">
      <dgm:prSet presAssocID="{B15CA0AD-EADA-4991-9458-A067A7080B0D}" presName="spacer" presStyleCnt="0"/>
      <dgm:spPr/>
    </dgm:pt>
    <dgm:pt modelId="{1E2844AD-6226-4BB6-A73F-646E58BE68D0}" type="pres">
      <dgm:prSet presAssocID="{76D3329B-7A2D-4154-AFF9-85E681526B2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13CCAB-7A5C-43C5-83B0-93D2F99949FE}" type="pres">
      <dgm:prSet presAssocID="{204C40AD-A7BB-408F-8212-E5EF67979475}" presName="spacer" presStyleCnt="0"/>
      <dgm:spPr/>
    </dgm:pt>
    <dgm:pt modelId="{1C244F43-1E9B-4E8B-A565-7F6FC1FCA8C2}" type="pres">
      <dgm:prSet presAssocID="{2CCFF56D-9844-4E54-B63D-E4C960F66CF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0AB974-5527-4CB4-AA07-5F44AD09AA14}" type="pres">
      <dgm:prSet presAssocID="{11BA7A94-D65A-4376-A492-08F8845AB0A9}" presName="spacer" presStyleCnt="0"/>
      <dgm:spPr/>
    </dgm:pt>
    <dgm:pt modelId="{41767A46-38F6-40D8-BF18-7194DCF6A6CD}" type="pres">
      <dgm:prSet presAssocID="{1BCC24C4-6B06-4606-B713-0EA327F45EF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A34E77-3FCD-4DE8-8CBC-BCC524CAAAD8}" type="pres">
      <dgm:prSet presAssocID="{93149967-7E63-464D-AA25-DFDBD24D151A}" presName="spacer" presStyleCnt="0"/>
      <dgm:spPr/>
    </dgm:pt>
    <dgm:pt modelId="{AD9D4844-4B9A-402A-9200-05CA00DAE2F1}" type="pres">
      <dgm:prSet presAssocID="{D0096075-C898-4F72-B9B1-04634537E28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847EE7D-707F-4A79-B39E-4AFFBC1F03FA}" type="presOf" srcId="{76D3329B-7A2D-4154-AFF9-85E681526B2A}" destId="{1E2844AD-6226-4BB6-A73F-646E58BE68D0}" srcOrd="0" destOrd="0" presId="urn:microsoft.com/office/officeart/2005/8/layout/vList2"/>
    <dgm:cxn modelId="{7C551DC7-7524-4F04-B54E-4F96CE7972BE}" srcId="{09C96936-543C-4172-8708-6BA16B4C0D03}" destId="{1BCC24C4-6B06-4606-B713-0EA327F45EF3}" srcOrd="5" destOrd="0" parTransId="{709BF09F-2A3D-4C64-889D-41E7F66B70A5}" sibTransId="{93149967-7E63-464D-AA25-DFDBD24D151A}"/>
    <dgm:cxn modelId="{90C6DD4D-B2C4-43BF-8CCC-45BDFD52F0CF}" type="presOf" srcId="{D0096075-C898-4F72-B9B1-04634537E281}" destId="{AD9D4844-4B9A-402A-9200-05CA00DAE2F1}" srcOrd="0" destOrd="0" presId="urn:microsoft.com/office/officeart/2005/8/layout/vList2"/>
    <dgm:cxn modelId="{FC1DEF6B-0F44-477E-91E6-3978FA5B7D85}" type="presOf" srcId="{6ED7D293-868E-435C-BA1B-5F290E13AF66}" destId="{0A0DE8B8-6893-4E89-8C5E-99FD9E89B4C3}" srcOrd="0" destOrd="0" presId="urn:microsoft.com/office/officeart/2005/8/layout/vList2"/>
    <dgm:cxn modelId="{0ADF16BB-B25E-4A6E-A4E0-86E15D57658E}" type="presOf" srcId="{09C96936-543C-4172-8708-6BA16B4C0D03}" destId="{9A97B6EC-B6AE-4778-B358-D96B3F26EBEA}" srcOrd="0" destOrd="0" presId="urn:microsoft.com/office/officeart/2005/8/layout/vList2"/>
    <dgm:cxn modelId="{7D679958-B173-46CC-9D70-23AD1CEF5F84}" type="presOf" srcId="{A4E28448-C1C5-4A2C-A8FD-A106DF3115A1}" destId="{DDD044CB-648A-43D1-9D6B-9A1A673AA5C6}" srcOrd="0" destOrd="0" presId="urn:microsoft.com/office/officeart/2005/8/layout/vList2"/>
    <dgm:cxn modelId="{FA70E838-6BDB-40ED-AB41-A74E0AC01871}" srcId="{09C96936-543C-4172-8708-6BA16B4C0D03}" destId="{76D3329B-7A2D-4154-AFF9-85E681526B2A}" srcOrd="3" destOrd="0" parTransId="{B239712E-2682-4BF5-8053-3E1F12713F02}" sibTransId="{204C40AD-A7BB-408F-8212-E5EF67979475}"/>
    <dgm:cxn modelId="{04260903-ADDD-4190-8507-E2C5A58EFE50}" srcId="{09C96936-543C-4172-8708-6BA16B4C0D03}" destId="{2CCFF56D-9844-4E54-B63D-E4C960F66CF2}" srcOrd="4" destOrd="0" parTransId="{0886E84B-08DE-432F-AF15-805133232F26}" sibTransId="{11BA7A94-D65A-4376-A492-08F8845AB0A9}"/>
    <dgm:cxn modelId="{CBD30C31-E6CC-4BF1-89EA-8DB4EB49006F}" type="presOf" srcId="{38845559-A60F-4932-8A52-0AFADBA1060A}" destId="{DFF4E8CF-28E7-44FB-97CE-4F3A3E216EB1}" srcOrd="0" destOrd="0" presId="urn:microsoft.com/office/officeart/2005/8/layout/vList2"/>
    <dgm:cxn modelId="{6A58A725-F10B-4FA6-9194-573934EE566A}" srcId="{09C96936-543C-4172-8708-6BA16B4C0D03}" destId="{A4E28448-C1C5-4A2C-A8FD-A106DF3115A1}" srcOrd="1" destOrd="0" parTransId="{63EAE8D1-A68F-41AC-BFBC-3233F6ADA0D1}" sibTransId="{7CB925EF-A100-4259-94BD-F23D4D97A889}"/>
    <dgm:cxn modelId="{97951C30-07D7-4C5C-B097-EC699E08A0B0}" srcId="{09C96936-543C-4172-8708-6BA16B4C0D03}" destId="{D0096075-C898-4F72-B9B1-04634537E281}" srcOrd="6" destOrd="0" parTransId="{8E5A66B4-C88A-4D3E-9B18-A9D18520B543}" sibTransId="{DA8E4056-309A-4375-BB1C-ABA093F620F0}"/>
    <dgm:cxn modelId="{7553F128-AF1F-456C-B015-FE765710A779}" srcId="{09C96936-543C-4172-8708-6BA16B4C0D03}" destId="{38845559-A60F-4932-8A52-0AFADBA1060A}" srcOrd="0" destOrd="0" parTransId="{5A48D2B7-C99F-44CF-BBCB-C975E009666F}" sibTransId="{1A3A1549-44B8-4906-B845-813719B18D18}"/>
    <dgm:cxn modelId="{655E0631-BD6D-4436-AA7A-0D4B3EDC4116}" type="presOf" srcId="{1BCC24C4-6B06-4606-B713-0EA327F45EF3}" destId="{41767A46-38F6-40D8-BF18-7194DCF6A6CD}" srcOrd="0" destOrd="0" presId="urn:microsoft.com/office/officeart/2005/8/layout/vList2"/>
    <dgm:cxn modelId="{4E85D0A1-5977-417B-A39D-46EB351A10AA}" srcId="{09C96936-543C-4172-8708-6BA16B4C0D03}" destId="{6ED7D293-868E-435C-BA1B-5F290E13AF66}" srcOrd="2" destOrd="0" parTransId="{B0A3D6D3-1F04-4746-9ADC-DE02FD1F4059}" sibTransId="{B15CA0AD-EADA-4991-9458-A067A7080B0D}"/>
    <dgm:cxn modelId="{5A53A61E-4923-40DB-A6E3-77434EDE6E5A}" type="presOf" srcId="{2CCFF56D-9844-4E54-B63D-E4C960F66CF2}" destId="{1C244F43-1E9B-4E8B-A565-7F6FC1FCA8C2}" srcOrd="0" destOrd="0" presId="urn:microsoft.com/office/officeart/2005/8/layout/vList2"/>
    <dgm:cxn modelId="{585CC224-D31F-45A5-8F00-0F6DB8FF70D7}" type="presParOf" srcId="{9A97B6EC-B6AE-4778-B358-D96B3F26EBEA}" destId="{DFF4E8CF-28E7-44FB-97CE-4F3A3E216EB1}" srcOrd="0" destOrd="0" presId="urn:microsoft.com/office/officeart/2005/8/layout/vList2"/>
    <dgm:cxn modelId="{D9E6D3FA-2E20-47B5-97FB-CCF868F289F9}" type="presParOf" srcId="{9A97B6EC-B6AE-4778-B358-D96B3F26EBEA}" destId="{C6F59CE2-A275-4E2A-A846-0AF03FAD5BBB}" srcOrd="1" destOrd="0" presId="urn:microsoft.com/office/officeart/2005/8/layout/vList2"/>
    <dgm:cxn modelId="{E4A747D3-953F-425B-A9D1-03D3C285B309}" type="presParOf" srcId="{9A97B6EC-B6AE-4778-B358-D96B3F26EBEA}" destId="{DDD044CB-648A-43D1-9D6B-9A1A673AA5C6}" srcOrd="2" destOrd="0" presId="urn:microsoft.com/office/officeart/2005/8/layout/vList2"/>
    <dgm:cxn modelId="{FB8EC0C3-81C1-4500-9C5E-2594F7C537FE}" type="presParOf" srcId="{9A97B6EC-B6AE-4778-B358-D96B3F26EBEA}" destId="{0FA81583-B921-4E1A-A5E6-0246044D307F}" srcOrd="3" destOrd="0" presId="urn:microsoft.com/office/officeart/2005/8/layout/vList2"/>
    <dgm:cxn modelId="{E55CB541-2DCA-4A7C-B293-91FEE638C5A6}" type="presParOf" srcId="{9A97B6EC-B6AE-4778-B358-D96B3F26EBEA}" destId="{0A0DE8B8-6893-4E89-8C5E-99FD9E89B4C3}" srcOrd="4" destOrd="0" presId="urn:microsoft.com/office/officeart/2005/8/layout/vList2"/>
    <dgm:cxn modelId="{48568195-4193-4E54-9516-FAA67925C2D3}" type="presParOf" srcId="{9A97B6EC-B6AE-4778-B358-D96B3F26EBEA}" destId="{59DDDA67-EFBE-427F-A563-14ACA7BF0C15}" srcOrd="5" destOrd="0" presId="urn:microsoft.com/office/officeart/2005/8/layout/vList2"/>
    <dgm:cxn modelId="{DBCE6FE5-B102-4761-9A7A-314C161DFCB5}" type="presParOf" srcId="{9A97B6EC-B6AE-4778-B358-D96B3F26EBEA}" destId="{1E2844AD-6226-4BB6-A73F-646E58BE68D0}" srcOrd="6" destOrd="0" presId="urn:microsoft.com/office/officeart/2005/8/layout/vList2"/>
    <dgm:cxn modelId="{381E2F7A-08B2-440D-B411-818DA35C99AA}" type="presParOf" srcId="{9A97B6EC-B6AE-4778-B358-D96B3F26EBEA}" destId="{2413CCAB-7A5C-43C5-83B0-93D2F99949FE}" srcOrd="7" destOrd="0" presId="urn:microsoft.com/office/officeart/2005/8/layout/vList2"/>
    <dgm:cxn modelId="{3C7A9E51-CC5F-4EBB-98DC-0BBC38BD14C9}" type="presParOf" srcId="{9A97B6EC-B6AE-4778-B358-D96B3F26EBEA}" destId="{1C244F43-1E9B-4E8B-A565-7F6FC1FCA8C2}" srcOrd="8" destOrd="0" presId="urn:microsoft.com/office/officeart/2005/8/layout/vList2"/>
    <dgm:cxn modelId="{D1F38852-6C0D-4814-AABD-3C30498B616E}" type="presParOf" srcId="{9A97B6EC-B6AE-4778-B358-D96B3F26EBEA}" destId="{0C0AB974-5527-4CB4-AA07-5F44AD09AA14}" srcOrd="9" destOrd="0" presId="urn:microsoft.com/office/officeart/2005/8/layout/vList2"/>
    <dgm:cxn modelId="{B628717A-337E-4C04-AF94-13758E64DA1E}" type="presParOf" srcId="{9A97B6EC-B6AE-4778-B358-D96B3F26EBEA}" destId="{41767A46-38F6-40D8-BF18-7194DCF6A6CD}" srcOrd="10" destOrd="0" presId="urn:microsoft.com/office/officeart/2005/8/layout/vList2"/>
    <dgm:cxn modelId="{7199B2F8-1FB0-4217-97FC-3C2D3E860C7B}" type="presParOf" srcId="{9A97B6EC-B6AE-4778-B358-D96B3F26EBEA}" destId="{04A34E77-3FCD-4DE8-8CBC-BCC524CAAAD8}" srcOrd="11" destOrd="0" presId="urn:microsoft.com/office/officeart/2005/8/layout/vList2"/>
    <dgm:cxn modelId="{31C3F69E-2198-4E48-B0B3-0BD859F5ECD1}" type="presParOf" srcId="{9A97B6EC-B6AE-4778-B358-D96B3F26EBEA}" destId="{AD9D4844-4B9A-402A-9200-05CA00DAE2F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D2232-6501-47AF-9AD0-142C47DC4D35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1C04-AE39-478E-9F68-152D52438B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27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1C04-AE39-478E-9F68-152D52438B2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29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51EFC-294A-4057-96A5-490B7431899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189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6ACC-D997-47CD-B656-5F92A7581FF0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35C2-3160-4B27-9B72-73E68B35F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05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6ACC-D997-47CD-B656-5F92A7581FF0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35C2-3160-4B27-9B72-73E68B35F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8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6ACC-D997-47CD-B656-5F92A7581FF0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35C2-3160-4B27-9B72-73E68B35F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25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6ACC-D997-47CD-B656-5F92A7581FF0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35C2-3160-4B27-9B72-73E68B35F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33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6ACC-D997-47CD-B656-5F92A7581FF0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35C2-3160-4B27-9B72-73E68B35F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81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6ACC-D997-47CD-B656-5F92A7581FF0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35C2-3160-4B27-9B72-73E68B35F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16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6ACC-D997-47CD-B656-5F92A7581FF0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35C2-3160-4B27-9B72-73E68B35F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9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6ACC-D997-47CD-B656-5F92A7581FF0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35C2-3160-4B27-9B72-73E68B35F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67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6ACC-D997-47CD-B656-5F92A7581FF0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35C2-3160-4B27-9B72-73E68B35F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51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6ACC-D997-47CD-B656-5F92A7581FF0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35C2-3160-4B27-9B72-73E68B35F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17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6ACC-D997-47CD-B656-5F92A7581FF0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35C2-3160-4B27-9B72-73E68B35F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43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6ACC-D997-47CD-B656-5F92A7581FF0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335C2-3160-4B27-9B72-73E68B35F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9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wmf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9239" y="19776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WAS IST DAS?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2WD72609\MC90043442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99" y="1878686"/>
            <a:ext cx="479884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nahoru 4"/>
          <p:cNvSpPr/>
          <p:nvPr/>
        </p:nvSpPr>
        <p:spPr>
          <a:xfrm rot="5573138">
            <a:off x="5607056" y="3957803"/>
            <a:ext cx="509139" cy="2124236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 rot="17378786">
            <a:off x="2293588" y="2407738"/>
            <a:ext cx="509139" cy="148415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nahoru 7"/>
          <p:cNvSpPr/>
          <p:nvPr/>
        </p:nvSpPr>
        <p:spPr>
          <a:xfrm rot="16200000">
            <a:off x="2571237" y="3845586"/>
            <a:ext cx="509139" cy="2124235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nahoru 8"/>
          <p:cNvSpPr/>
          <p:nvPr/>
        </p:nvSpPr>
        <p:spPr>
          <a:xfrm rot="7812734">
            <a:off x="4675912" y="5429457"/>
            <a:ext cx="509139" cy="106211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4094326" y="4107416"/>
            <a:ext cx="576064" cy="3077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 rot="5226613">
            <a:off x="5485517" y="3029590"/>
            <a:ext cx="509139" cy="2152356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120913" y="2413826"/>
            <a:ext cx="1747396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</a:rPr>
              <a:t>das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</a:rPr>
              <a:t>Auge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</a:rPr>
              <a:t>Augen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812914" y="3649050"/>
            <a:ext cx="2007595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Nase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948264" y="4725144"/>
            <a:ext cx="2007595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der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Mund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87131" y="4630899"/>
            <a:ext cx="1650468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der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Zahn</a:t>
            </a:r>
            <a:endParaRPr lang="cs-CZ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Zähne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5364088" y="6040637"/>
            <a:ext cx="2007595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das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Kinn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Šipka nahoru 17"/>
          <p:cNvSpPr/>
          <p:nvPr/>
        </p:nvSpPr>
        <p:spPr>
          <a:xfrm rot="18075751">
            <a:off x="2638933" y="1746967"/>
            <a:ext cx="509139" cy="1281295"/>
          </a:xfrm>
          <a:prstGeom prst="upArrow">
            <a:avLst>
              <a:gd name="adj1" fmla="val 42393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232316" y="1537417"/>
            <a:ext cx="2081978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Augenbraue</a:t>
            </a:r>
            <a:endParaRPr lang="cs-CZ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Augenbrauen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232316" y="3567931"/>
            <a:ext cx="1747396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Wange</a:t>
            </a:r>
            <a:endParaRPr lang="cs-CZ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Wangen</a:t>
            </a:r>
            <a:endParaRPr lang="cs-CZ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5647748">
            <a:off x="5415367" y="1928660"/>
            <a:ext cx="509139" cy="1838473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6573111" y="2527798"/>
            <a:ext cx="2007595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Stirn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Šipka nahoru 22"/>
          <p:cNvSpPr/>
          <p:nvPr/>
        </p:nvSpPr>
        <p:spPr>
          <a:xfrm rot="5171536">
            <a:off x="5467569" y="1114590"/>
            <a:ext cx="509139" cy="1838473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23"/>
          <p:cNvSpPr/>
          <p:nvPr/>
        </p:nvSpPr>
        <p:spPr>
          <a:xfrm>
            <a:off x="6656252" y="1537417"/>
            <a:ext cx="2007595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das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Haar</a:t>
            </a:r>
            <a:endParaRPr lang="cs-CZ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Haare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Šipka nahoru 5"/>
          <p:cNvSpPr/>
          <p:nvPr/>
        </p:nvSpPr>
        <p:spPr>
          <a:xfrm rot="16609032">
            <a:off x="2253986" y="3301431"/>
            <a:ext cx="509139" cy="1405287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14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PLURAL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2WD72609\MC9004421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472183" cy="147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chova\AppData\Local\Microsoft\Windows\Temporary Internet Files\Content.IE5\2WD72609\MC9004421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1"/>
            <a:ext cx="1472183" cy="147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480362" y="1960393"/>
            <a:ext cx="5243766" cy="6765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Augenbraue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Augenbrauen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2803823" y="2122831"/>
            <a:ext cx="472033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63860" y="3284984"/>
            <a:ext cx="4176464" cy="682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das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Auge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Augen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2227759" y="3446232"/>
            <a:ext cx="472033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187218" y="4429005"/>
            <a:ext cx="5025148" cy="682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Wange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Wangen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2351621" y="4637060"/>
            <a:ext cx="472033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1737598" y="5805264"/>
            <a:ext cx="4130546" cy="682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der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Zahn</a:t>
            </a:r>
            <a:r>
              <a:rPr lang="cs-CZ" sz="2400" b="1" smtClean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Zähne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3485911" y="5966512"/>
            <a:ext cx="472033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5148064" y="3284983"/>
            <a:ext cx="3528392" cy="682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das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Haar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Haare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Šipka doprava 18"/>
          <p:cNvSpPr/>
          <p:nvPr/>
        </p:nvSpPr>
        <p:spPr>
          <a:xfrm>
            <a:off x="6604856" y="3451174"/>
            <a:ext cx="472033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5672732" y="4429004"/>
            <a:ext cx="3219747" cy="682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AD403D"/>
                </a:solidFill>
              </a:rPr>
              <a:t>das</a:t>
            </a:r>
            <a:r>
              <a:rPr lang="cs-CZ" sz="2400" b="1" dirty="0" smtClean="0">
                <a:solidFill>
                  <a:srgbClr val="AD403D"/>
                </a:solidFill>
              </a:rPr>
              <a:t> </a:t>
            </a:r>
            <a:r>
              <a:rPr lang="cs-CZ" sz="2400" b="1" dirty="0" err="1" smtClean="0">
                <a:solidFill>
                  <a:srgbClr val="AD403D"/>
                </a:solidFill>
              </a:rPr>
              <a:t>Ohr</a:t>
            </a:r>
            <a:r>
              <a:rPr lang="cs-CZ" sz="2400" b="1" dirty="0" smtClean="0">
                <a:solidFill>
                  <a:srgbClr val="AD403D"/>
                </a:solidFill>
              </a:rPr>
              <a:t>        </a:t>
            </a:r>
            <a:r>
              <a:rPr lang="cs-CZ" sz="2400" b="1" dirty="0" err="1" smtClean="0">
                <a:solidFill>
                  <a:srgbClr val="AD403D"/>
                </a:solidFill>
              </a:rPr>
              <a:t>die</a:t>
            </a:r>
            <a:r>
              <a:rPr lang="cs-CZ" sz="2400" b="1" dirty="0" smtClean="0">
                <a:solidFill>
                  <a:srgbClr val="AD403D"/>
                </a:solidFill>
              </a:rPr>
              <a:t> </a:t>
            </a:r>
            <a:r>
              <a:rPr lang="cs-CZ" sz="2400" b="1" dirty="0" err="1" smtClean="0">
                <a:solidFill>
                  <a:srgbClr val="AD403D"/>
                </a:solidFill>
              </a:rPr>
              <a:t>Ohren</a:t>
            </a:r>
            <a:endParaRPr lang="cs-CZ" sz="2400" b="1" dirty="0">
              <a:solidFill>
                <a:srgbClr val="AD403D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>
            <a:off x="6912260" y="4581128"/>
            <a:ext cx="472033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82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D403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WIE IST DIE PLURALFORM?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92742" y="1772816"/>
            <a:ext cx="5243766" cy="6765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b="1" dirty="0" err="1" smtClean="0">
                <a:solidFill>
                  <a:srgbClr val="0070C0"/>
                </a:solidFill>
              </a:rPr>
              <a:t>die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Augenbraue</a:t>
            </a:r>
            <a:r>
              <a:rPr lang="cs-CZ" sz="2400" b="1" dirty="0" smtClean="0">
                <a:solidFill>
                  <a:srgbClr val="0070C0"/>
                </a:solidFill>
              </a:rPr>
              <a:t>         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80362" y="3249340"/>
            <a:ext cx="3219747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b="1" dirty="0" err="1" smtClean="0">
                <a:solidFill>
                  <a:srgbClr val="0070C0"/>
                </a:solidFill>
              </a:rPr>
              <a:t>das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Ohr</a:t>
            </a:r>
            <a:r>
              <a:rPr lang="cs-CZ" sz="2400" b="1" dirty="0" smtClean="0">
                <a:solidFill>
                  <a:srgbClr val="0070C0"/>
                </a:solidFill>
              </a:rPr>
              <a:t>       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72184" y="4653135"/>
            <a:ext cx="4130546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Zahn</a:t>
            </a:r>
            <a:r>
              <a:rPr lang="cs-CZ" sz="2400" b="1" dirty="0" smtClean="0">
                <a:solidFill>
                  <a:srgbClr val="0070C0"/>
                </a:solidFill>
              </a:rPr>
              <a:t>              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71424" y="5733256"/>
            <a:ext cx="4176464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b="1" dirty="0" err="1">
                <a:solidFill>
                  <a:srgbClr val="0070C0"/>
                </a:solidFill>
              </a:rPr>
              <a:t>das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Auge</a:t>
            </a:r>
            <a:r>
              <a:rPr lang="cs-CZ" sz="2400" b="1" dirty="0" smtClean="0">
                <a:solidFill>
                  <a:srgbClr val="0070C0"/>
                </a:solidFill>
              </a:rPr>
              <a:t>             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767298" y="3970599"/>
            <a:ext cx="3528392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b="1" dirty="0" err="1" smtClean="0">
                <a:solidFill>
                  <a:srgbClr val="0070C0"/>
                </a:solidFill>
              </a:rPr>
              <a:t>das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Haar</a:t>
            </a:r>
            <a:r>
              <a:rPr lang="cs-CZ" sz="2400" b="1" dirty="0" smtClean="0">
                <a:solidFill>
                  <a:srgbClr val="0070C0"/>
                </a:solidFill>
              </a:rPr>
              <a:t>         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508104" y="5013176"/>
            <a:ext cx="3408395" cy="7756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b="1" dirty="0" err="1" smtClean="0">
                <a:solidFill>
                  <a:srgbClr val="0070C0"/>
                </a:solidFill>
              </a:rPr>
              <a:t>die</a:t>
            </a:r>
            <a:r>
              <a:rPr lang="cs-CZ" sz="2400" b="1" dirty="0" smtClean="0">
                <a:solidFill>
                  <a:srgbClr val="0070C0"/>
                </a:solidFill>
              </a:rPr>
              <a:t> Hand           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509686" y="2908071"/>
            <a:ext cx="3359351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sz="2400" b="1" dirty="0" err="1" smtClean="0">
                <a:solidFill>
                  <a:srgbClr val="0070C0"/>
                </a:solidFill>
              </a:rPr>
              <a:t>Arm</a:t>
            </a:r>
            <a:r>
              <a:rPr lang="cs-CZ" sz="2400" b="1" dirty="0" smtClean="0">
                <a:solidFill>
                  <a:srgbClr val="0070C0"/>
                </a:solidFill>
              </a:rPr>
              <a:t>            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076056" y="6074524"/>
            <a:ext cx="3658467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der Finger             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5820712" y="1916832"/>
            <a:ext cx="3095787" cy="6825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b="1" dirty="0" err="1" smtClean="0">
                <a:solidFill>
                  <a:srgbClr val="0070C0"/>
                </a:solidFill>
              </a:rPr>
              <a:t>das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Bein</a:t>
            </a:r>
            <a:r>
              <a:rPr lang="cs-CZ" sz="2400" b="1" dirty="0" smtClean="0">
                <a:solidFill>
                  <a:srgbClr val="0070C0"/>
                </a:solidFill>
              </a:rPr>
              <a:t>            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2499834" y="1947569"/>
            <a:ext cx="420016" cy="34126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1670219" y="3419973"/>
            <a:ext cx="420016" cy="34126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1670219" y="4823768"/>
            <a:ext cx="420016" cy="34126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1955024" y="5915824"/>
            <a:ext cx="420016" cy="34126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7152977" y="2118203"/>
            <a:ext cx="420016" cy="34126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5739518" y="3078705"/>
            <a:ext cx="420016" cy="34126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6052154" y="4141232"/>
            <a:ext cx="420016" cy="34126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>
            <a:off x="6833733" y="5230366"/>
            <a:ext cx="420016" cy="34126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>
            <a:off x="6549974" y="6259930"/>
            <a:ext cx="420016" cy="34126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C:\Users\Jechova\AppData\Local\Microsoft\Windows\Temporary Internet Files\Content.IE5\SPAA2J0A\MC9004415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09" y="260648"/>
            <a:ext cx="131666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JETZT MALE!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8194" name="Picture 2" descr="C:\Users\Jechova\AppData\Local\Microsoft\Windows\Temporary Internet Files\Content.IE5\2WD72609\MC90044175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148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1929446" y="1940457"/>
            <a:ext cx="5242107" cy="439248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182050" y="2072557"/>
            <a:ext cx="1747396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</a:rPr>
              <a:t>Augen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82050" y="4538606"/>
            <a:ext cx="1520857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Nase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51331" y="5805263"/>
            <a:ext cx="1408835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der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Mund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350749" y="2134158"/>
            <a:ext cx="1532541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Zähne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7444440" y="3111221"/>
            <a:ext cx="1532541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Zunge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2859" y="3111221"/>
            <a:ext cx="1746655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Augenbrauen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7290597" y="4538606"/>
            <a:ext cx="1592693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das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Kinn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969386" y="5805263"/>
            <a:ext cx="2007595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Haare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B0F0"/>
                </a:solidFill>
              </a:rPr>
              <a:t>VERBINDE!</a:t>
            </a:r>
            <a:endParaRPr lang="cs-CZ" sz="6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704398"/>
              </p:ext>
            </p:extLst>
          </p:nvPr>
        </p:nvGraphicFramePr>
        <p:xfrm>
          <a:off x="595838" y="1556792"/>
          <a:ext cx="3473503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303854"/>
              </p:ext>
            </p:extLst>
          </p:nvPr>
        </p:nvGraphicFramePr>
        <p:xfrm>
          <a:off x="5220072" y="1628800"/>
          <a:ext cx="33843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7" name="Přímá spojovací šipka 6"/>
          <p:cNvCxnSpPr/>
          <p:nvPr/>
        </p:nvCxnSpPr>
        <p:spPr>
          <a:xfrm>
            <a:off x="4067944" y="1844824"/>
            <a:ext cx="1152128" cy="2664296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4067944" y="1844824"/>
            <a:ext cx="1168610" cy="50405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4067944" y="2924944"/>
            <a:ext cx="1152128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4084426" y="3277201"/>
            <a:ext cx="1135646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4084426" y="2348880"/>
            <a:ext cx="1152128" cy="151216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4084426" y="3356992"/>
            <a:ext cx="1135646" cy="1131331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4084426" y="3861048"/>
            <a:ext cx="1152128" cy="1008112"/>
          </a:xfrm>
          <a:prstGeom prst="straightConnector1">
            <a:avLst/>
          </a:prstGeom>
          <a:ln w="317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0"/>
          <p:cNvCxnSpPr/>
          <p:nvPr/>
        </p:nvCxnSpPr>
        <p:spPr>
          <a:xfrm>
            <a:off x="4084426" y="5374551"/>
            <a:ext cx="1152128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Přímá spojovací šipka 16"/>
          <p:cNvCxnSpPr/>
          <p:nvPr/>
        </p:nvCxnSpPr>
        <p:spPr>
          <a:xfrm>
            <a:off x="4084426" y="5856903"/>
            <a:ext cx="1152128" cy="5770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12"/>
          <p:cNvCxnSpPr/>
          <p:nvPr/>
        </p:nvCxnSpPr>
        <p:spPr>
          <a:xfrm flipV="1">
            <a:off x="4084426" y="5374551"/>
            <a:ext cx="1152128" cy="935227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72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D403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altLang="cs-CZ" b="1" dirty="0" smtClean="0">
                <a:solidFill>
                  <a:srgbClr val="7030A0"/>
                </a:solidFill>
              </a:rPr>
              <a:t>WELCHE KÖRPERTEILE SIND DAS?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325617"/>
              </p:ext>
            </p:extLst>
          </p:nvPr>
        </p:nvGraphicFramePr>
        <p:xfrm>
          <a:off x="2627784" y="1628800"/>
          <a:ext cx="4464496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C:\Users\Jechova\AppData\Local\Microsoft\Windows\Temporary Internet Files\Content.IE5\2WD72609\MC90005396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124798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SPAA2J0A\MC90031177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5" y="3573016"/>
            <a:ext cx="12555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CC00"/>
                </a:solidFill>
              </a:rPr>
              <a:t>VERBINDE DAS WORT MIT DEM RICHTIGEN BILD!</a:t>
            </a:r>
            <a:endParaRPr lang="cs-CZ" b="1" dirty="0">
              <a:solidFill>
                <a:srgbClr val="00CC00"/>
              </a:solidFill>
            </a:endParaRPr>
          </a:p>
        </p:txBody>
      </p:sp>
      <p:pic>
        <p:nvPicPr>
          <p:cNvPr id="6148" name="Picture 4" descr="C:\Users\Jechova\AppData\Local\Microsoft\Windows\Temporary Internet Files\Content.IE5\SPAA2J0A\MC900441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8" y="2708920"/>
            <a:ext cx="2033407" cy="19008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Jechova\AppData\Local\Microsoft\Windows\Temporary Internet Files\Content.IE5\2WD72609\MP9004091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82" y="5023898"/>
            <a:ext cx="2047957" cy="17160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Jechova\AppData\Local\Microsoft\Windows\Temporary Internet Files\Content.IE5\SPAA2J0A\MC90028710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03" y="4945513"/>
            <a:ext cx="1753678" cy="1702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Jechova\AppData\Local\Microsoft\Windows\Temporary Internet Files\Content.IE5\94Q7K3JI\MC90002814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1" y="2854028"/>
            <a:ext cx="1827484" cy="19379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Jechova\AppData\Local\Microsoft\Windows\Temporary Internet Files\Content.IE5\2WD72609\MC90029018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845" y="3395490"/>
            <a:ext cx="2579952" cy="14058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aoblený obdélník 12"/>
          <p:cNvSpPr/>
          <p:nvPr/>
        </p:nvSpPr>
        <p:spPr>
          <a:xfrm>
            <a:off x="5167383" y="2439179"/>
            <a:ext cx="1720678" cy="7756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Hand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382387" y="1642530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Auge</a:t>
            </a:r>
            <a:endParaRPr lang="cs-CZ" sz="2000" b="1" dirty="0" smtClean="0"/>
          </a:p>
        </p:txBody>
      </p:sp>
      <p:sp>
        <p:nvSpPr>
          <p:cNvPr id="15" name="Zaoblený obdélník 14"/>
          <p:cNvSpPr/>
          <p:nvPr/>
        </p:nvSpPr>
        <p:spPr>
          <a:xfrm>
            <a:off x="302629" y="1642531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Mund</a:t>
            </a:r>
            <a:endParaRPr lang="cs-CZ" sz="2000" b="1" dirty="0"/>
          </a:p>
        </p:txBody>
      </p:sp>
      <p:sp>
        <p:nvSpPr>
          <p:cNvPr id="16" name="Zaoblený obdélník 15"/>
          <p:cNvSpPr/>
          <p:nvPr/>
        </p:nvSpPr>
        <p:spPr>
          <a:xfrm>
            <a:off x="4481283" y="1642531"/>
            <a:ext cx="1818909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Nase</a:t>
            </a:r>
            <a:endParaRPr lang="cs-CZ" sz="2000" b="1" dirty="0"/>
          </a:p>
        </p:txBody>
      </p:sp>
      <p:sp>
        <p:nvSpPr>
          <p:cNvPr id="17" name="Zaoblený obdélník 16"/>
          <p:cNvSpPr/>
          <p:nvPr/>
        </p:nvSpPr>
        <p:spPr>
          <a:xfrm>
            <a:off x="6431872" y="1615056"/>
            <a:ext cx="1818909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Ohr</a:t>
            </a:r>
            <a:endParaRPr lang="cs-CZ" sz="2000" b="1" dirty="0" smtClean="0"/>
          </a:p>
        </p:txBody>
      </p:sp>
      <p:sp>
        <p:nvSpPr>
          <p:cNvPr id="18" name="Zaoblený obdélník 17"/>
          <p:cNvSpPr/>
          <p:nvPr/>
        </p:nvSpPr>
        <p:spPr>
          <a:xfrm>
            <a:off x="2848122" y="2512760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Fuß</a:t>
            </a:r>
            <a:endParaRPr lang="cs-CZ" sz="2000" b="1" dirty="0" smtClean="0"/>
          </a:p>
          <a:p>
            <a:pPr algn="ctr"/>
            <a:endParaRPr lang="cs-CZ" sz="2000" b="1" dirty="0"/>
          </a:p>
        </p:txBody>
      </p:sp>
      <p:pic>
        <p:nvPicPr>
          <p:cNvPr id="6155" name="Picture 11" descr="C:\Users\Jechova\AppData\Local\Microsoft\Windows\Temporary Internet Files\Content.IE5\004Y94IT\MP90040670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35" y="5163991"/>
            <a:ext cx="2154563" cy="14358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WIR WIEDERHOLEN DIE VOKABELN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Jechova\AppData\Local\Microsoft\Windows\Temporary Internet Files\Content.IE5\004Y94IT\MC90022883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289927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2WD72609\MC9004346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1981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echova\AppData\Local\Microsoft\Windows\Temporary Internet Files\Content.IE5\2WD72609\MC90044136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66" y="3894471"/>
            <a:ext cx="2349797" cy="23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echova\AppData\Local\Microsoft\Windows\Temporary Internet Files\Content.IE5\SPAA2J0A\MC90044137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100" y="3894470"/>
            <a:ext cx="3312368" cy="24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Jechova\AppData\Local\Microsoft\Windows\Temporary Internet Files\Content.IE5\94Q7K3JI\MC90044136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80" y="4114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9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1" y="1789717"/>
            <a:ext cx="7200800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hlava </a:t>
            </a:r>
            <a:r>
              <a:rPr lang="cs-CZ" sz="4000" dirty="0" err="1" smtClean="0">
                <a:solidFill>
                  <a:schemeClr val="tx1"/>
                </a:solidFill>
              </a:rPr>
              <a:t>auf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Deutsch</a:t>
            </a:r>
            <a:r>
              <a:rPr lang="cs-CZ" sz="4000" dirty="0" smtClean="0">
                <a:solidFill>
                  <a:schemeClr val="tx1"/>
                </a:solidFill>
              </a:rPr>
              <a:t>?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31171" y="3092817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der </a:t>
            </a:r>
            <a:r>
              <a:rPr lang="cs-CZ" sz="3600" dirty="0" err="1" smtClean="0">
                <a:solidFill>
                  <a:schemeClr val="tx1"/>
                </a:solidFill>
              </a:rPr>
              <a:t>Hals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der </a:t>
            </a:r>
            <a:r>
              <a:rPr lang="cs-CZ" sz="3600" dirty="0" err="1" smtClean="0">
                <a:solidFill>
                  <a:schemeClr val="tx1"/>
                </a:solidFill>
              </a:rPr>
              <a:t>Kopf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9133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79005" y="295249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1" y="1789717"/>
            <a:ext cx="7200800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nos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auf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Deutsch</a:t>
            </a:r>
            <a:r>
              <a:rPr lang="cs-CZ" sz="4000" dirty="0" smtClean="0">
                <a:solidFill>
                  <a:schemeClr val="tx1"/>
                </a:solidFill>
              </a:rPr>
              <a:t>?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19811" y="3068960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Nase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Auge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95" y="3042513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11095" y="3960609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Ohr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20558"/>
              </p:ext>
            </p:extLst>
          </p:nvPr>
        </p:nvGraphicFramePr>
        <p:xfrm>
          <a:off x="467544" y="2373961"/>
          <a:ext cx="8208912" cy="32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Der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menschliche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Körper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VY_32_INOVACE_32.03.JEC.NJ.9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344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29. </a:t>
                      </a:r>
                      <a:r>
                        <a:rPr lang="cs-CZ" sz="1600" i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10. </a:t>
                      </a: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2013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0" y="1789717"/>
            <a:ext cx="7712629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břicho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auf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Deutsch</a:t>
            </a:r>
            <a:r>
              <a:rPr lang="cs-CZ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19811" y="3068960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der </a:t>
            </a:r>
            <a:r>
              <a:rPr lang="cs-CZ" sz="3600" dirty="0" err="1" smtClean="0">
                <a:solidFill>
                  <a:schemeClr val="tx1"/>
                </a:solidFill>
              </a:rPr>
              <a:t>Popo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der </a:t>
            </a:r>
            <a:r>
              <a:rPr lang="cs-CZ" sz="3600" dirty="0" err="1" smtClean="0">
                <a:solidFill>
                  <a:schemeClr val="tx1"/>
                </a:solidFill>
              </a:rPr>
              <a:t>Arm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0" name="Násobení 9"/>
          <p:cNvSpPr/>
          <p:nvPr/>
        </p:nvSpPr>
        <p:spPr>
          <a:xfrm>
            <a:off x="4379005" y="295249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der </a:t>
            </a:r>
            <a:r>
              <a:rPr lang="cs-CZ" sz="3600" dirty="0" err="1" smtClean="0">
                <a:solidFill>
                  <a:schemeClr val="tx1"/>
                </a:solidFill>
              </a:rPr>
              <a:t>Bauch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420211" y="3945636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11" y="4852259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3528" y="1725272"/>
            <a:ext cx="7848872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chodidlo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auf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Deutsch</a:t>
            </a:r>
            <a:r>
              <a:rPr lang="cs-CZ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19811" y="3068960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Knie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der </a:t>
            </a:r>
            <a:r>
              <a:rPr lang="cs-CZ" sz="3600" dirty="0" err="1" smtClean="0">
                <a:solidFill>
                  <a:schemeClr val="tx1"/>
                </a:solidFill>
              </a:rPr>
              <a:t>Fuß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9133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79005" y="295249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1" y="1789717"/>
            <a:ext cx="7200800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>
                <a:solidFill>
                  <a:schemeClr val="tx1"/>
                </a:solidFill>
              </a:rPr>
              <a:t>tvář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auf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Deutsch</a:t>
            </a:r>
            <a:r>
              <a:rPr lang="cs-CZ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19811" y="3068960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LcParenR"/>
            </a:pP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Wange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Lippe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11" y="2822610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45794" y="3952933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Zunge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39552" y="1628800"/>
            <a:ext cx="7848871" cy="10801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prst na noze </a:t>
            </a:r>
          </a:p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auf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Deutsch</a:t>
            </a:r>
            <a:r>
              <a:rPr lang="cs-CZ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19811" y="3068960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der Finger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Finger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Zehe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11" y="4808847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79005" y="295249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ásobení 11"/>
          <p:cNvSpPr/>
          <p:nvPr/>
        </p:nvSpPr>
        <p:spPr>
          <a:xfrm>
            <a:off x="4389837" y="3899044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1" y="1789717"/>
            <a:ext cx="7200800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čelo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auf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Deutsch</a:t>
            </a:r>
            <a:r>
              <a:rPr lang="cs-CZ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19811" y="3068960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Ohr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der </a:t>
            </a:r>
            <a:r>
              <a:rPr lang="cs-CZ" sz="3600" dirty="0" err="1" smtClean="0">
                <a:solidFill>
                  <a:schemeClr val="tx1"/>
                </a:solidFill>
              </a:rPr>
              <a:t>Rücken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0" name="Násobení 9"/>
          <p:cNvSpPr/>
          <p:nvPr/>
        </p:nvSpPr>
        <p:spPr>
          <a:xfrm>
            <a:off x="4379005" y="295249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ásobení 11"/>
          <p:cNvSpPr/>
          <p:nvPr/>
        </p:nvSpPr>
        <p:spPr>
          <a:xfrm>
            <a:off x="4379005" y="3938490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Strirn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63" y="4838826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1" y="1789717"/>
            <a:ext cx="7200800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paže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auf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Deutsch</a:t>
            </a:r>
            <a:r>
              <a:rPr lang="cs-CZ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19811" y="3068960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der </a:t>
            </a:r>
            <a:r>
              <a:rPr lang="cs-CZ" sz="3600" dirty="0" err="1" smtClean="0">
                <a:solidFill>
                  <a:schemeClr val="tx1"/>
                </a:solidFill>
              </a:rPr>
              <a:t>Schulter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der </a:t>
            </a:r>
            <a:r>
              <a:rPr lang="cs-CZ" sz="3600" dirty="0" err="1" smtClean="0">
                <a:solidFill>
                  <a:schemeClr val="tx1"/>
                </a:solidFill>
              </a:rPr>
              <a:t>Arm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9133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79005" y="295249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Ellbogen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1" y="1789717"/>
            <a:ext cx="7200800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hruď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auf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Deutsch</a:t>
            </a:r>
            <a:r>
              <a:rPr lang="cs-CZ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19811" y="3068960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Brust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der </a:t>
            </a:r>
            <a:r>
              <a:rPr lang="cs-CZ" sz="3600" dirty="0" err="1" smtClean="0">
                <a:solidFill>
                  <a:schemeClr val="tx1"/>
                </a:solidFill>
              </a:rPr>
              <a:t>Hals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08" y="3030145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27844" y="3960609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der </a:t>
            </a:r>
            <a:r>
              <a:rPr lang="cs-CZ" sz="3600" dirty="0" err="1" smtClean="0">
                <a:solidFill>
                  <a:schemeClr val="tx1"/>
                </a:solidFill>
              </a:rPr>
              <a:t>Rücken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1" y="1789717"/>
            <a:ext cx="7200800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ucho </a:t>
            </a:r>
            <a:r>
              <a:rPr lang="cs-CZ" sz="4000" dirty="0" err="1">
                <a:solidFill>
                  <a:schemeClr val="tx1"/>
                </a:solidFill>
              </a:rPr>
              <a:t>auf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Deutsch</a:t>
            </a:r>
            <a:r>
              <a:rPr lang="cs-CZ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19811" y="3068960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Auge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Ohr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Augenbraue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9133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79005" y="295249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1" y="1789717"/>
            <a:ext cx="7200800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krk </a:t>
            </a:r>
            <a:r>
              <a:rPr lang="cs-CZ" sz="4000" dirty="0" err="1">
                <a:solidFill>
                  <a:schemeClr val="tx1"/>
                </a:solidFill>
              </a:rPr>
              <a:t>auf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Deutsch</a:t>
            </a:r>
            <a:r>
              <a:rPr lang="cs-CZ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19811" y="3068960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der </a:t>
            </a:r>
            <a:r>
              <a:rPr lang="cs-CZ" sz="3600" dirty="0" err="1" smtClean="0">
                <a:solidFill>
                  <a:schemeClr val="tx1"/>
                </a:solidFill>
              </a:rPr>
              <a:t>Hals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der </a:t>
            </a:r>
            <a:r>
              <a:rPr lang="cs-CZ" sz="3600" dirty="0" err="1" smtClean="0">
                <a:solidFill>
                  <a:schemeClr val="tx1"/>
                </a:solidFill>
              </a:rPr>
              <a:t>Kopf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10" y="2818251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489810" y="384414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Gesicht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1" y="1789717"/>
            <a:ext cx="7200800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ústa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auf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Deutsch</a:t>
            </a:r>
            <a:r>
              <a:rPr lang="cs-CZ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19811" y="3068960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Zunge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der </a:t>
            </a:r>
            <a:r>
              <a:rPr lang="cs-CZ" sz="3600" dirty="0" err="1" smtClean="0">
                <a:solidFill>
                  <a:schemeClr val="tx1"/>
                </a:solidFill>
              </a:rPr>
              <a:t>Zahn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0" name="Násobení 9"/>
          <p:cNvSpPr/>
          <p:nvPr/>
        </p:nvSpPr>
        <p:spPr>
          <a:xfrm>
            <a:off x="4420211" y="3897519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der </a:t>
            </a:r>
            <a:r>
              <a:rPr lang="cs-CZ" sz="3600" dirty="0" err="1" smtClean="0">
                <a:solidFill>
                  <a:schemeClr val="tx1"/>
                </a:solidFill>
              </a:rPr>
              <a:t>Mund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0592" y="295249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09577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echova\AppData\Local\Microsoft\Windows\Temporary Internet Files\Content.IE5\SPAA2J0A\MC900438746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229200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DER MENSCHLICHE KÖRPER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5" name="Picture 5" descr="C:\Users\Jechova\AppData\Local\Microsoft\Windows\Temporary Internet Files\Content.IE5\004Y94IT\MC9000533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4064"/>
            <a:ext cx="124358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SPAA2J0A\MC9003392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" y="-30726"/>
            <a:ext cx="1438194" cy="143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94Q7K3JI\MC9003392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300" y="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01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1" y="1789717"/>
            <a:ext cx="7200800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vlasy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auf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Deutsch</a:t>
            </a:r>
            <a:r>
              <a:rPr lang="cs-CZ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19811" y="3068960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Hare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Haare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9133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79005" y="295249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Harre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0" y="1789717"/>
            <a:ext cx="7496605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brada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auf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Deutsch</a:t>
            </a:r>
            <a:r>
              <a:rPr lang="cs-CZ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19811" y="3068960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der </a:t>
            </a:r>
            <a:r>
              <a:rPr lang="cs-CZ" sz="3600" dirty="0" err="1" smtClean="0">
                <a:solidFill>
                  <a:schemeClr val="tx1"/>
                </a:solidFill>
              </a:rPr>
              <a:t>Kopf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819811" y="4077072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Kinn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9133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79005" y="295249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Brust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1" y="1789717"/>
            <a:ext cx="7200800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>
                <a:solidFill>
                  <a:schemeClr val="tx1"/>
                </a:solidFill>
              </a:rPr>
              <a:t>ruka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auf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Deutsch</a:t>
            </a:r>
            <a:r>
              <a:rPr lang="cs-CZ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19811" y="3068960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Hand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der </a:t>
            </a:r>
            <a:r>
              <a:rPr lang="cs-CZ" sz="3600" dirty="0" err="1" smtClean="0">
                <a:solidFill>
                  <a:schemeClr val="tx1"/>
                </a:solidFill>
              </a:rPr>
              <a:t>Arm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15" y="3040779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12628" y="3952933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cap="all" dirty="0" err="1" smtClean="0">
                <a:solidFill>
                  <a:srgbClr val="002060"/>
                </a:solidFill>
              </a:rPr>
              <a:t>Was</a:t>
            </a:r>
            <a:r>
              <a:rPr lang="cs-CZ" b="1" cap="all" dirty="0" smtClean="0">
                <a:solidFill>
                  <a:srgbClr val="002060"/>
                </a:solidFill>
              </a:rPr>
              <a:t> </a:t>
            </a:r>
            <a:r>
              <a:rPr lang="cs-CZ" b="1" cap="all" dirty="0" err="1" smtClean="0">
                <a:solidFill>
                  <a:srgbClr val="002060"/>
                </a:solidFill>
              </a:rPr>
              <a:t>ist</a:t>
            </a:r>
            <a:r>
              <a:rPr lang="cs-CZ" b="1" cap="all" dirty="0" smtClean="0">
                <a:solidFill>
                  <a:srgbClr val="002060"/>
                </a:solidFill>
              </a:rPr>
              <a:t> </a:t>
            </a:r>
            <a:r>
              <a:rPr lang="cs-CZ" b="1" cap="all" dirty="0" err="1" smtClean="0">
                <a:solidFill>
                  <a:srgbClr val="002060"/>
                </a:solidFill>
              </a:rPr>
              <a:t>das</a:t>
            </a:r>
            <a:r>
              <a:rPr lang="cs-CZ" b="1" cap="all" dirty="0" smtClean="0">
                <a:solidFill>
                  <a:srgbClr val="002060"/>
                </a:solidFill>
              </a:rPr>
              <a:t>?</a:t>
            </a:r>
            <a:endParaRPr lang="cs-CZ" b="1" cap="all" dirty="0">
              <a:solidFill>
                <a:srgbClr val="00206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47073"/>
            <a:ext cx="1784674" cy="1671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7" descr="C:\Users\Hana\AppData\Local\Microsoft\Windows\Temporary Internet Files\Content.IE5\LM0M6FD6\MP900430831[1].jpg"/>
          <p:cNvPicPr>
            <a:picLocks noChangeAspect="1" noChangeArrowheads="1"/>
          </p:cNvPicPr>
          <p:nvPr/>
        </p:nvPicPr>
        <p:blipFill>
          <a:blip r:embed="rId3" cstate="print"/>
          <a:srcRect l="68385" t="18136" r="5906" b="33285"/>
          <a:stretch>
            <a:fillRect/>
          </a:stretch>
        </p:blipFill>
        <p:spPr bwMode="auto">
          <a:xfrm>
            <a:off x="7137487" y="1747073"/>
            <a:ext cx="1800200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4" name="Picture 2" descr="C:\Users\Jechova\AppData\Local\Microsoft\Windows\Temporary Internet Files\Content.IE5\94Q7K3JI\MP90042523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44" y="1701652"/>
            <a:ext cx="1523504" cy="24538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echova\AppData\Local\Microsoft\Windows\Temporary Internet Files\Content.IE5\004Y94IT\MP90042655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24" y="5071811"/>
            <a:ext cx="1684963" cy="1684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echova\AppData\Local\Microsoft\Windows\Temporary Internet Files\Content.IE5\2WD72609\MP90042551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9" y="1747073"/>
            <a:ext cx="2069639" cy="13776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Jechova\AppData\Local\Microsoft\Windows\Temporary Internet Files\Content.IE5\SPAA2J0A\MP90040965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9" y="3418494"/>
            <a:ext cx="2209294" cy="14740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Jechova\AppData\Local\Microsoft\Windows\Temporary Internet Files\Content.IE5\2WD72609\MP900448668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18" y="5099804"/>
            <a:ext cx="2209294" cy="16569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Jechova\AppData\Local\Microsoft\Windows\Temporary Internet Files\Content.IE5\SPAA2J0A\MP90043079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60" y="4797151"/>
            <a:ext cx="2588280" cy="1797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Jechova\AppData\Local\Microsoft\Windows\Temporary Internet Files\Content.IE5\004Y94IT\MP900448626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1890673" cy="14180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Šipka nahoru 11"/>
          <p:cNvSpPr/>
          <p:nvPr/>
        </p:nvSpPr>
        <p:spPr>
          <a:xfrm rot="4106826">
            <a:off x="8038732" y="5039559"/>
            <a:ext cx="576064" cy="876278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4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 nahoru 13"/>
          <p:cNvSpPr/>
          <p:nvPr/>
        </p:nvSpPr>
        <p:spPr>
          <a:xfrm rot="4106826">
            <a:off x="6224359" y="1760861"/>
            <a:ext cx="576064" cy="1221083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97032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KANNST DU SCHON DIE KÖRPERTEILE?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4100" name="Picture 4" descr="C:\Users\Jechova\AppData\Local\Microsoft\Windows\Temporary Internet Files\Content.IE5\004Y94IT\MC90044127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50733"/>
            <a:ext cx="3960440" cy="528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nahoru 9"/>
          <p:cNvSpPr/>
          <p:nvPr/>
        </p:nvSpPr>
        <p:spPr>
          <a:xfrm rot="16200000">
            <a:off x="2582013" y="5435270"/>
            <a:ext cx="576064" cy="1604083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nahoru 10"/>
          <p:cNvSpPr/>
          <p:nvPr/>
        </p:nvSpPr>
        <p:spPr>
          <a:xfrm rot="16200000">
            <a:off x="2497712" y="4307038"/>
            <a:ext cx="576064" cy="1556292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 rot="17809190">
            <a:off x="2569583" y="1169417"/>
            <a:ext cx="576064" cy="1419611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nahoru 14"/>
          <p:cNvSpPr/>
          <p:nvPr/>
        </p:nvSpPr>
        <p:spPr>
          <a:xfrm rot="6676163">
            <a:off x="4773564" y="4070210"/>
            <a:ext cx="576064" cy="1011685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 rot="5400000">
            <a:off x="4633420" y="693011"/>
            <a:ext cx="588484" cy="1419611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5543178" y="4686693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rgbClr val="0070C0"/>
                </a:solidFill>
              </a:rPr>
              <a:t>das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Bein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algn="ctr"/>
            <a:r>
              <a:rPr lang="cs-CZ" sz="2000" b="1" dirty="0" err="1" smtClean="0">
                <a:solidFill>
                  <a:srgbClr val="0070C0"/>
                </a:solidFill>
              </a:rPr>
              <a:t>die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Beine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5206160" y="3375763"/>
            <a:ext cx="1670096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der </a:t>
            </a:r>
            <a:r>
              <a:rPr lang="cs-CZ" sz="2000" b="1" dirty="0" err="1" smtClean="0">
                <a:solidFill>
                  <a:srgbClr val="0070C0"/>
                </a:solidFill>
              </a:rPr>
              <a:t>Bauch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7243810" y="3375763"/>
            <a:ext cx="1835030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der Finger</a:t>
            </a:r>
          </a:p>
          <a:p>
            <a:pPr algn="ctr"/>
            <a:r>
              <a:rPr lang="cs-CZ" sz="2000" b="1" dirty="0" err="1" smtClean="0">
                <a:solidFill>
                  <a:srgbClr val="0070C0"/>
                </a:solidFill>
              </a:rPr>
              <a:t>die</a:t>
            </a:r>
            <a:r>
              <a:rPr lang="cs-CZ" sz="2000" b="1" dirty="0" smtClean="0">
                <a:solidFill>
                  <a:srgbClr val="0070C0"/>
                </a:solidFill>
              </a:rPr>
              <a:t> Finger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7133554" y="1879221"/>
            <a:ext cx="1720678" cy="7756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rgbClr val="0070C0"/>
                </a:solidFill>
              </a:rPr>
              <a:t>die</a:t>
            </a:r>
            <a:r>
              <a:rPr lang="cs-CZ" sz="2000" b="1" dirty="0" smtClean="0">
                <a:solidFill>
                  <a:srgbClr val="0070C0"/>
                </a:solidFill>
              </a:rPr>
              <a:t> Hand</a:t>
            </a:r>
          </a:p>
          <a:p>
            <a:pPr algn="ctr"/>
            <a:r>
              <a:rPr lang="cs-CZ" sz="2000" b="1" dirty="0" err="1" smtClean="0">
                <a:solidFill>
                  <a:srgbClr val="0070C0"/>
                </a:solidFill>
              </a:rPr>
              <a:t>die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Hände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629346" y="1061547"/>
            <a:ext cx="1766088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der </a:t>
            </a:r>
            <a:r>
              <a:rPr lang="cs-CZ" sz="2000" b="1" dirty="0" err="1" smtClean="0">
                <a:solidFill>
                  <a:srgbClr val="0070C0"/>
                </a:solidFill>
              </a:rPr>
              <a:t>Kopf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39192" y="5842807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der </a:t>
            </a:r>
            <a:r>
              <a:rPr lang="cs-CZ" sz="2000" b="1" dirty="0" err="1" smtClean="0">
                <a:solidFill>
                  <a:srgbClr val="0070C0"/>
                </a:solidFill>
              </a:rPr>
              <a:t>Fuß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algn="ctr"/>
            <a:r>
              <a:rPr lang="cs-CZ" sz="2000" b="1" dirty="0" err="1" smtClean="0">
                <a:solidFill>
                  <a:srgbClr val="0070C0"/>
                </a:solidFill>
              </a:rPr>
              <a:t>die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Füße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251520" y="4764936"/>
            <a:ext cx="175607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rgbClr val="0070C0"/>
                </a:solidFill>
              </a:rPr>
              <a:t>das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Knie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algn="ctr"/>
            <a:r>
              <a:rPr lang="cs-CZ" sz="2000" b="1" dirty="0" err="1" smtClean="0">
                <a:solidFill>
                  <a:srgbClr val="0070C0"/>
                </a:solidFill>
              </a:rPr>
              <a:t>die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Knie</a:t>
            </a:r>
            <a:endParaRPr lang="cs-CZ" sz="2000" b="1" dirty="0" smtClean="0">
              <a:solidFill>
                <a:srgbClr val="0070C0"/>
              </a:solidFill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211785" y="2742855"/>
            <a:ext cx="175607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der </a:t>
            </a:r>
            <a:r>
              <a:rPr lang="cs-CZ" sz="2000" b="1" dirty="0" err="1" smtClean="0">
                <a:solidFill>
                  <a:srgbClr val="0070C0"/>
                </a:solidFill>
              </a:rPr>
              <a:t>Ellbogen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algn="ctr"/>
            <a:r>
              <a:rPr lang="cs-CZ" sz="2000" b="1" dirty="0" err="1" smtClean="0">
                <a:solidFill>
                  <a:srgbClr val="0070C0"/>
                </a:solidFill>
              </a:rPr>
              <a:t>die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Ellbogen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439661" y="1108574"/>
            <a:ext cx="175607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der </a:t>
            </a:r>
            <a:r>
              <a:rPr lang="cs-CZ" sz="2000" b="1" dirty="0" err="1" smtClean="0">
                <a:solidFill>
                  <a:srgbClr val="0070C0"/>
                </a:solidFill>
              </a:rPr>
              <a:t>Schulter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algn="ctr"/>
            <a:r>
              <a:rPr lang="cs-CZ" sz="2000" b="1" dirty="0" err="1" smtClean="0">
                <a:solidFill>
                  <a:srgbClr val="0070C0"/>
                </a:solidFill>
              </a:rPr>
              <a:t>die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Schultern</a:t>
            </a:r>
            <a:endParaRPr lang="cs-CZ" sz="2000" b="1" dirty="0" smtClean="0">
              <a:solidFill>
                <a:srgbClr val="0070C0"/>
              </a:solidFill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755576" y="1916832"/>
            <a:ext cx="1550732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der </a:t>
            </a:r>
            <a:r>
              <a:rPr lang="cs-CZ" sz="2000" b="1" dirty="0" err="1" smtClean="0">
                <a:solidFill>
                  <a:srgbClr val="0070C0"/>
                </a:solidFill>
              </a:rPr>
              <a:t>Arm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algn="ctr"/>
            <a:r>
              <a:rPr lang="cs-CZ" sz="2000" b="1" dirty="0" err="1" smtClean="0">
                <a:solidFill>
                  <a:srgbClr val="0070C0"/>
                </a:solidFill>
              </a:rPr>
              <a:t>die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Arme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6" name="Šipka nahoru 15"/>
          <p:cNvSpPr/>
          <p:nvPr/>
        </p:nvSpPr>
        <p:spPr>
          <a:xfrm rot="6510128">
            <a:off x="4476202" y="2813972"/>
            <a:ext cx="576064" cy="1107103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nahoru 12"/>
          <p:cNvSpPr/>
          <p:nvPr/>
        </p:nvSpPr>
        <p:spPr>
          <a:xfrm rot="6890073">
            <a:off x="6681156" y="2676926"/>
            <a:ext cx="576064" cy="1011685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nahoru 8"/>
          <p:cNvSpPr/>
          <p:nvPr/>
        </p:nvSpPr>
        <p:spPr>
          <a:xfrm rot="16350189">
            <a:off x="2335500" y="2439581"/>
            <a:ext cx="576064" cy="1337685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nahoru 26"/>
          <p:cNvSpPr/>
          <p:nvPr/>
        </p:nvSpPr>
        <p:spPr>
          <a:xfrm rot="16978907">
            <a:off x="2497712" y="1860227"/>
            <a:ext cx="576064" cy="1270279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3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204864"/>
            <a:ext cx="81369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Němčina – učebnice pro základní školy a víceletá gymnázia. Plzeň : 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2007.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ISBN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978-80-7238-594-2. s. 43-50.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O., </a:t>
            </a:r>
            <a:r>
              <a:rPr lang="cs-CZ" sz="1600" i="1" cap="al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zbranková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M. Pracovní sešit pro základní školy        a víceletá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gymnázia.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Deutsch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Max 2. díl – pracovní sešit s přílohou - přehled učiva. Plzeň : Nakladatelství Fraus, 2007.   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ISBN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978-80-7238-596-6. s. 46-48.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 nahoru 13"/>
          <p:cNvSpPr/>
          <p:nvPr/>
        </p:nvSpPr>
        <p:spPr>
          <a:xfrm rot="4106826">
            <a:off x="6224359" y="1760861"/>
            <a:ext cx="576064" cy="1221083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DIE KÖRPERTEILE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4100" name="Picture 4" descr="C:\Users\Jechova\AppData\Local\Microsoft\Windows\Temporary Internet Files\Content.IE5\004Y94IT\MC90044127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50733"/>
            <a:ext cx="3960440" cy="528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nahoru 9"/>
          <p:cNvSpPr/>
          <p:nvPr/>
        </p:nvSpPr>
        <p:spPr>
          <a:xfrm rot="16200000">
            <a:off x="2582013" y="5435270"/>
            <a:ext cx="576064" cy="1604083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nahoru 10"/>
          <p:cNvSpPr/>
          <p:nvPr/>
        </p:nvSpPr>
        <p:spPr>
          <a:xfrm rot="16200000">
            <a:off x="2497712" y="4307038"/>
            <a:ext cx="576064" cy="1556292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 rot="17809190">
            <a:off x="2569583" y="1169417"/>
            <a:ext cx="576064" cy="1419611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nahoru 14"/>
          <p:cNvSpPr/>
          <p:nvPr/>
        </p:nvSpPr>
        <p:spPr>
          <a:xfrm rot="6676163">
            <a:off x="4773564" y="4070210"/>
            <a:ext cx="576064" cy="1011685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 rot="5400000">
            <a:off x="4633420" y="693011"/>
            <a:ext cx="588484" cy="1419611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5543178" y="4686693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Bein</a:t>
            </a:r>
            <a:endParaRPr lang="cs-CZ" sz="2000" b="1" dirty="0" smtClean="0"/>
          </a:p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Beine</a:t>
            </a:r>
            <a:r>
              <a:rPr lang="cs-CZ" sz="2000" b="1" dirty="0" smtClean="0"/>
              <a:t> </a:t>
            </a:r>
            <a:endParaRPr lang="cs-CZ" sz="2000" b="1" dirty="0"/>
          </a:p>
        </p:txBody>
      </p:sp>
      <p:sp>
        <p:nvSpPr>
          <p:cNvPr id="19" name="Zaoblený obdélník 18"/>
          <p:cNvSpPr/>
          <p:nvPr/>
        </p:nvSpPr>
        <p:spPr>
          <a:xfrm>
            <a:off x="5206160" y="3375763"/>
            <a:ext cx="1670096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Bauch</a:t>
            </a:r>
            <a:endParaRPr lang="cs-CZ" sz="2000" b="1" dirty="0"/>
          </a:p>
        </p:txBody>
      </p:sp>
      <p:sp>
        <p:nvSpPr>
          <p:cNvPr id="20" name="Zaoblený obdélník 19"/>
          <p:cNvSpPr/>
          <p:nvPr/>
        </p:nvSpPr>
        <p:spPr>
          <a:xfrm>
            <a:off x="7243810" y="3375763"/>
            <a:ext cx="1835030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Finger</a:t>
            </a:r>
          </a:p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Finger</a:t>
            </a:r>
            <a:endParaRPr lang="cs-CZ" sz="2000" b="1" dirty="0"/>
          </a:p>
        </p:txBody>
      </p:sp>
      <p:sp>
        <p:nvSpPr>
          <p:cNvPr id="21" name="Zaoblený obdélník 20"/>
          <p:cNvSpPr/>
          <p:nvPr/>
        </p:nvSpPr>
        <p:spPr>
          <a:xfrm>
            <a:off x="7133554" y="1879221"/>
            <a:ext cx="1720678" cy="7756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Hand</a:t>
            </a:r>
          </a:p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Hände</a:t>
            </a:r>
            <a:endParaRPr lang="cs-CZ" sz="2000" b="1" dirty="0"/>
          </a:p>
        </p:txBody>
      </p:sp>
      <p:sp>
        <p:nvSpPr>
          <p:cNvPr id="22" name="Zaoblený obdélník 21"/>
          <p:cNvSpPr/>
          <p:nvPr/>
        </p:nvSpPr>
        <p:spPr>
          <a:xfrm>
            <a:off x="5629346" y="1061547"/>
            <a:ext cx="1766088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Kopf</a:t>
            </a:r>
            <a:endParaRPr lang="cs-CZ" sz="2000" b="1" dirty="0"/>
          </a:p>
        </p:txBody>
      </p:sp>
      <p:sp>
        <p:nvSpPr>
          <p:cNvPr id="23" name="Zaoblený obdélník 22"/>
          <p:cNvSpPr/>
          <p:nvPr/>
        </p:nvSpPr>
        <p:spPr>
          <a:xfrm>
            <a:off x="39192" y="5842807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Fuß</a:t>
            </a:r>
            <a:endParaRPr lang="cs-CZ" sz="2000" b="1" dirty="0" smtClean="0"/>
          </a:p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Füße</a:t>
            </a:r>
            <a:endParaRPr lang="cs-CZ" sz="2000" b="1" dirty="0"/>
          </a:p>
        </p:txBody>
      </p:sp>
      <p:sp>
        <p:nvSpPr>
          <p:cNvPr id="24" name="Zaoblený obdélník 23"/>
          <p:cNvSpPr/>
          <p:nvPr/>
        </p:nvSpPr>
        <p:spPr>
          <a:xfrm>
            <a:off x="251520" y="4764936"/>
            <a:ext cx="175607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Knie</a:t>
            </a:r>
            <a:endParaRPr lang="cs-CZ" sz="2000" b="1" dirty="0" smtClean="0"/>
          </a:p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Knie</a:t>
            </a:r>
            <a:endParaRPr lang="cs-CZ" sz="2000" b="1" dirty="0" smtClean="0"/>
          </a:p>
        </p:txBody>
      </p:sp>
      <p:sp>
        <p:nvSpPr>
          <p:cNvPr id="25" name="Zaoblený obdélník 24"/>
          <p:cNvSpPr/>
          <p:nvPr/>
        </p:nvSpPr>
        <p:spPr>
          <a:xfrm>
            <a:off x="211785" y="2742855"/>
            <a:ext cx="175607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Ellbogen</a:t>
            </a:r>
            <a:endParaRPr lang="cs-CZ" sz="2000" b="1" dirty="0" smtClean="0"/>
          </a:p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Ellbogen</a:t>
            </a:r>
            <a:endParaRPr lang="cs-CZ" sz="2000" b="1" dirty="0"/>
          </a:p>
        </p:txBody>
      </p:sp>
      <p:sp>
        <p:nvSpPr>
          <p:cNvPr id="26" name="Zaoblený obdélník 25"/>
          <p:cNvSpPr/>
          <p:nvPr/>
        </p:nvSpPr>
        <p:spPr>
          <a:xfrm>
            <a:off x="439661" y="1108574"/>
            <a:ext cx="175607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Schulter</a:t>
            </a:r>
            <a:endParaRPr lang="cs-CZ" sz="2000" b="1" dirty="0" smtClean="0"/>
          </a:p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Schultern</a:t>
            </a:r>
            <a:endParaRPr lang="cs-CZ" sz="2000" b="1" dirty="0" smtClean="0"/>
          </a:p>
        </p:txBody>
      </p:sp>
      <p:sp>
        <p:nvSpPr>
          <p:cNvPr id="28" name="Zaoblený obdélník 27"/>
          <p:cNvSpPr/>
          <p:nvPr/>
        </p:nvSpPr>
        <p:spPr>
          <a:xfrm>
            <a:off x="755576" y="1916832"/>
            <a:ext cx="1550732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Arm</a:t>
            </a:r>
            <a:endParaRPr lang="cs-CZ" sz="2000" b="1" dirty="0" smtClean="0"/>
          </a:p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/>
              <a:t>A</a:t>
            </a:r>
            <a:r>
              <a:rPr lang="cs-CZ" sz="2000" b="1" dirty="0" err="1" smtClean="0"/>
              <a:t>rme</a:t>
            </a:r>
            <a:endParaRPr lang="cs-CZ" sz="2000" b="1" dirty="0"/>
          </a:p>
        </p:txBody>
      </p:sp>
      <p:sp>
        <p:nvSpPr>
          <p:cNvPr id="16" name="Šipka nahoru 15"/>
          <p:cNvSpPr/>
          <p:nvPr/>
        </p:nvSpPr>
        <p:spPr>
          <a:xfrm rot="6510128">
            <a:off x="4476202" y="2813972"/>
            <a:ext cx="576064" cy="1107103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nahoru 12"/>
          <p:cNvSpPr/>
          <p:nvPr/>
        </p:nvSpPr>
        <p:spPr>
          <a:xfrm rot="6890073">
            <a:off x="6681156" y="2676926"/>
            <a:ext cx="576064" cy="1011685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nahoru 8"/>
          <p:cNvSpPr/>
          <p:nvPr/>
        </p:nvSpPr>
        <p:spPr>
          <a:xfrm rot="16350189">
            <a:off x="2335500" y="2439581"/>
            <a:ext cx="576064" cy="1337685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nahoru 26"/>
          <p:cNvSpPr/>
          <p:nvPr/>
        </p:nvSpPr>
        <p:spPr>
          <a:xfrm rot="16978907">
            <a:off x="2497712" y="1860227"/>
            <a:ext cx="576064" cy="1270279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09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UND NOCH…</a:t>
            </a:r>
            <a:endParaRPr lang="cs-CZ" dirty="0"/>
          </a:p>
        </p:txBody>
      </p:sp>
      <p:pic>
        <p:nvPicPr>
          <p:cNvPr id="6147" name="Picture 3" descr="C:\Users\Jechova\AppData\Local\Microsoft\Windows\Temporary Internet Files\Content.IE5\94Q7K3JI\MC90044187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4043936" cy="458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nahoru 5"/>
          <p:cNvSpPr/>
          <p:nvPr/>
        </p:nvSpPr>
        <p:spPr>
          <a:xfrm rot="5647748">
            <a:off x="5802929" y="2483755"/>
            <a:ext cx="509139" cy="1498065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 rot="16933809">
            <a:off x="3639831" y="1928660"/>
            <a:ext cx="509139" cy="1838473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nahoru 7"/>
          <p:cNvSpPr/>
          <p:nvPr/>
        </p:nvSpPr>
        <p:spPr>
          <a:xfrm rot="4987106">
            <a:off x="5888140" y="1666152"/>
            <a:ext cx="254569" cy="1838473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259632" y="2348880"/>
            <a:ext cx="175607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Rücken</a:t>
            </a:r>
            <a:endParaRPr lang="cs-CZ" sz="20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6822917" y="3031417"/>
            <a:ext cx="2095601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Brust</a:t>
            </a:r>
            <a:endParaRPr lang="cs-CZ" sz="2000" b="1" dirty="0" smtClean="0"/>
          </a:p>
          <a:p>
            <a:pPr algn="ctr"/>
            <a:r>
              <a:rPr lang="cs-CZ" sz="2000" b="1" dirty="0" smtClean="0"/>
              <a:t>(der </a:t>
            </a:r>
            <a:r>
              <a:rPr lang="cs-CZ" sz="2000" b="1" dirty="0" err="1" smtClean="0"/>
              <a:t>Brustkorb</a:t>
            </a:r>
            <a:r>
              <a:rPr lang="cs-CZ" sz="2000" b="1" dirty="0" smtClean="0"/>
              <a:t>)</a:t>
            </a:r>
            <a:endParaRPr lang="cs-CZ" sz="2000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6943290" y="1960010"/>
            <a:ext cx="175607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Hals</a:t>
            </a:r>
            <a:endParaRPr lang="cs-CZ" sz="2000" b="1" dirty="0"/>
          </a:p>
        </p:txBody>
      </p:sp>
      <p:pic>
        <p:nvPicPr>
          <p:cNvPr id="1026" name="Picture 2" descr="C:\Users\Jechova\AppData\Local\Microsoft\Windows\Temporary Internet Files\Content.IE5\2WD72609\MP9004096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87" y="4149080"/>
            <a:ext cx="2204357" cy="2448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Šipka nahoru 11"/>
          <p:cNvSpPr/>
          <p:nvPr/>
        </p:nvSpPr>
        <p:spPr>
          <a:xfrm rot="16200000">
            <a:off x="3639830" y="2934339"/>
            <a:ext cx="509139" cy="1404771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1412031" y="3382154"/>
            <a:ext cx="175607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/>
              <a:t>P</a:t>
            </a:r>
            <a:r>
              <a:rPr lang="cs-CZ" sz="2000" b="1" dirty="0" err="1" smtClean="0"/>
              <a:t>opo</a:t>
            </a:r>
            <a:endParaRPr lang="cs-CZ" sz="2000" b="1" dirty="0"/>
          </a:p>
        </p:txBody>
      </p:sp>
      <p:sp>
        <p:nvSpPr>
          <p:cNvPr id="14" name="Šipka nahoru 13"/>
          <p:cNvSpPr/>
          <p:nvPr/>
        </p:nvSpPr>
        <p:spPr>
          <a:xfrm rot="16200000">
            <a:off x="6243952" y="4565360"/>
            <a:ext cx="509139" cy="1404771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4059746" y="5031992"/>
            <a:ext cx="175607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Zehe</a:t>
            </a:r>
            <a:endParaRPr lang="cs-CZ" sz="2000" b="1" dirty="0" smtClean="0"/>
          </a:p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Zehen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3001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PLURAL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2WD72609\MC9004421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9" y="130964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chova\AppData\Local\Microsoft\Windows\Temporary Internet Files\Content.IE5\2WD72609\MC9004421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6111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467544" y="1772816"/>
            <a:ext cx="3672408" cy="6825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Schulter</a:t>
            </a:r>
            <a:r>
              <a:rPr lang="cs-CZ" sz="2000" b="1" dirty="0"/>
              <a:t> </a:t>
            </a:r>
            <a:r>
              <a:rPr lang="cs-CZ" sz="2000" b="1" dirty="0" smtClean="0"/>
              <a:t>           </a:t>
            </a:r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Schultern</a:t>
            </a:r>
            <a:endParaRPr lang="cs-CZ" sz="2000" b="1" dirty="0" smtClean="0"/>
          </a:p>
        </p:txBody>
      </p:sp>
      <p:sp>
        <p:nvSpPr>
          <p:cNvPr id="8" name="Zaoblený obdélník 7"/>
          <p:cNvSpPr/>
          <p:nvPr/>
        </p:nvSpPr>
        <p:spPr>
          <a:xfrm>
            <a:off x="323528" y="3555807"/>
            <a:ext cx="3359351" cy="6825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Arm</a:t>
            </a:r>
            <a:r>
              <a:rPr lang="cs-CZ" sz="2000" b="1" dirty="0" smtClean="0"/>
              <a:t>             </a:t>
            </a:r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/>
              <a:t>A</a:t>
            </a:r>
            <a:r>
              <a:rPr lang="cs-CZ" sz="2000" b="1" dirty="0" err="1" smtClean="0"/>
              <a:t>rme</a:t>
            </a:r>
            <a:endParaRPr lang="cs-CZ" sz="20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2355649" y="2761582"/>
            <a:ext cx="4396697" cy="6825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Ellbogen</a:t>
            </a:r>
            <a:r>
              <a:rPr lang="cs-CZ" sz="2000" b="1" dirty="0" smtClean="0"/>
              <a:t>              </a:t>
            </a:r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Ellbogen</a:t>
            </a:r>
            <a:endParaRPr lang="cs-CZ" sz="20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755576" y="5197956"/>
            <a:ext cx="2880320" cy="6825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Knie</a:t>
            </a:r>
            <a:r>
              <a:rPr lang="cs-CZ" sz="2000" b="1" dirty="0" smtClean="0"/>
              <a:t>            </a:t>
            </a:r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Knie</a:t>
            </a:r>
            <a:endParaRPr lang="cs-CZ" sz="2000" b="1" dirty="0" smtClean="0"/>
          </a:p>
        </p:txBody>
      </p:sp>
      <p:sp>
        <p:nvSpPr>
          <p:cNvPr id="11" name="Zaoblený obdélník 10"/>
          <p:cNvSpPr/>
          <p:nvPr/>
        </p:nvSpPr>
        <p:spPr>
          <a:xfrm>
            <a:off x="1619672" y="4365104"/>
            <a:ext cx="3406333" cy="6825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Fuß</a:t>
            </a:r>
            <a:r>
              <a:rPr lang="cs-CZ" sz="2000" b="1" dirty="0" smtClean="0"/>
              <a:t>              </a:t>
            </a:r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Füße</a:t>
            </a:r>
            <a:endParaRPr lang="cs-CZ" sz="2000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5521436" y="3627063"/>
            <a:ext cx="3408395" cy="7756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Hand             </a:t>
            </a:r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Hände</a:t>
            </a:r>
            <a:endParaRPr lang="cs-CZ" sz="2000" b="1" dirty="0"/>
          </a:p>
        </p:txBody>
      </p:sp>
      <p:sp>
        <p:nvSpPr>
          <p:cNvPr id="13" name="Zaoblený obdélník 12"/>
          <p:cNvSpPr/>
          <p:nvPr/>
        </p:nvSpPr>
        <p:spPr>
          <a:xfrm>
            <a:off x="5642401" y="4706371"/>
            <a:ext cx="3095787" cy="6825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Bein</a:t>
            </a:r>
            <a:r>
              <a:rPr lang="cs-CZ" sz="2000" b="1" dirty="0" smtClean="0"/>
              <a:t>            </a:t>
            </a:r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Beine</a:t>
            </a:r>
            <a:r>
              <a:rPr lang="cs-CZ" sz="2000" b="1" dirty="0" smtClean="0"/>
              <a:t> </a:t>
            </a:r>
            <a:endParaRPr lang="cs-CZ" sz="2000" b="1" dirty="0"/>
          </a:p>
        </p:txBody>
      </p:sp>
      <p:sp>
        <p:nvSpPr>
          <p:cNvPr id="14" name="Zaoblený obdélník 13"/>
          <p:cNvSpPr/>
          <p:nvPr/>
        </p:nvSpPr>
        <p:spPr>
          <a:xfrm>
            <a:off x="4513933" y="1916831"/>
            <a:ext cx="3658467" cy="6825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Finger              </a:t>
            </a:r>
            <a:r>
              <a:rPr lang="cs-CZ" sz="2000" b="1" dirty="0" err="1" smtClean="0"/>
              <a:t>die</a:t>
            </a:r>
            <a:r>
              <a:rPr lang="cs-CZ" sz="2000" b="1" dirty="0" smtClean="0"/>
              <a:t> Finger</a:t>
            </a:r>
            <a:endParaRPr lang="cs-CZ" sz="2000" b="1" dirty="0"/>
          </a:p>
        </p:txBody>
      </p:sp>
      <p:sp>
        <p:nvSpPr>
          <p:cNvPr id="15" name="Zaoblený obdélník 14"/>
          <p:cNvSpPr/>
          <p:nvPr/>
        </p:nvSpPr>
        <p:spPr>
          <a:xfrm>
            <a:off x="4795062" y="5624541"/>
            <a:ext cx="3717424" cy="6825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Zehe</a:t>
            </a:r>
            <a:r>
              <a:rPr lang="cs-CZ" sz="2000" b="1" dirty="0" smtClean="0"/>
              <a:t>              </a:t>
            </a:r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Zehen</a:t>
            </a:r>
            <a:endParaRPr lang="cs-CZ" sz="2000" b="1" dirty="0"/>
          </a:p>
        </p:txBody>
      </p:sp>
      <p:sp>
        <p:nvSpPr>
          <p:cNvPr id="5" name="Šipka doprava 4"/>
          <p:cNvSpPr/>
          <p:nvPr/>
        </p:nvSpPr>
        <p:spPr>
          <a:xfrm>
            <a:off x="2051720" y="1935603"/>
            <a:ext cx="420016" cy="34126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6133158" y="2119096"/>
            <a:ext cx="420016" cy="34126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4343989" y="2932215"/>
            <a:ext cx="420016" cy="34126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1763688" y="3726440"/>
            <a:ext cx="420016" cy="34126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6980287" y="3844253"/>
            <a:ext cx="420016" cy="34126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>
            <a:off x="3112830" y="4535737"/>
            <a:ext cx="420016" cy="34126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>
            <a:off x="2054048" y="5368589"/>
            <a:ext cx="420016" cy="34126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>
            <a:off x="6918554" y="4882753"/>
            <a:ext cx="420016" cy="34126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/>
          <p:cNvSpPr/>
          <p:nvPr/>
        </p:nvSpPr>
        <p:spPr>
          <a:xfrm>
            <a:off x="6343166" y="5795174"/>
            <a:ext cx="420016" cy="34126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ový popisek 16"/>
          <p:cNvSpPr/>
          <p:nvPr/>
        </p:nvSpPr>
        <p:spPr>
          <a:xfrm>
            <a:off x="107503" y="6051126"/>
            <a:ext cx="4236485" cy="618234"/>
          </a:xfrm>
          <a:prstGeom prst="wedgeRoundRectCallout">
            <a:avLst>
              <a:gd name="adj1" fmla="val -40942"/>
              <a:gd name="adj2" fmla="val 655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66"/>
                </a:solidFill>
              </a:rPr>
              <a:t>V množném čísle je vždy člen DIE!</a:t>
            </a:r>
            <a:endParaRPr lang="cs-CZ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Šipka nahoru 16"/>
          <p:cNvSpPr/>
          <p:nvPr/>
        </p:nvSpPr>
        <p:spPr>
          <a:xfrm rot="18415663">
            <a:off x="7272879" y="3852565"/>
            <a:ext cx="576064" cy="83115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WAS IST DAS?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004Y94IT\MP9004117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5" y="2002099"/>
            <a:ext cx="1512168" cy="19616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chova\AppData\Local\Microsoft\Windows\Temporary Internet Files\Content.IE5\2WD72609\MP9004252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68369"/>
            <a:ext cx="1728192" cy="22414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echova\AppData\Local\Microsoft\Windows\Temporary Internet Files\Content.IE5\2WD72609\MC9002320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3" y="4694403"/>
            <a:ext cx="1706578" cy="18680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echova\AppData\Local\Microsoft\Windows\Temporary Internet Files\Content.IE5\2WD72609\MP90040978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91" y="1814455"/>
            <a:ext cx="1429353" cy="2149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echova\AppData\Local\Microsoft\Windows\Temporary Internet Files\Content.IE5\94Q7K3JI\MP90042645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49" y="4426847"/>
            <a:ext cx="1411263" cy="19423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8" y="332656"/>
            <a:ext cx="97930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SPAA2J0A\MC90007871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9159"/>
            <a:ext cx="989161" cy="239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chova\AppData\Local\Microsoft\Windows\Temporary Internet Files\Content.IE5\004Y94IT\MP900448456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05" y="4530331"/>
            <a:ext cx="2715255" cy="20386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Šipka nahoru 11"/>
          <p:cNvSpPr/>
          <p:nvPr/>
        </p:nvSpPr>
        <p:spPr>
          <a:xfrm rot="4106826">
            <a:off x="6000412" y="4258849"/>
            <a:ext cx="576064" cy="876278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5" name="Picture 7" descr="C:\Users\Jechova\AppData\Local\Microsoft\Windows\Temporary Internet Files\Content.IE5\004Y94IT\MP900425299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73" y="2191245"/>
            <a:ext cx="2662890" cy="17724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Šipka nahoru 14"/>
          <p:cNvSpPr/>
          <p:nvPr/>
        </p:nvSpPr>
        <p:spPr>
          <a:xfrm rot="3441347">
            <a:off x="7019028" y="1928230"/>
            <a:ext cx="576064" cy="83115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6" name="Picture 8" descr="C:\Users\Jechova\AppData\Local\Microsoft\Windows\Temporary Internet Files\Content.IE5\004Y94IT\MC900441792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217" y="4129996"/>
            <a:ext cx="1893271" cy="25360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DAS GESICHT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004Y94IT\MP9004224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379390" cy="483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nahoru 6"/>
          <p:cNvSpPr/>
          <p:nvPr/>
        </p:nvSpPr>
        <p:spPr>
          <a:xfrm rot="16200000">
            <a:off x="3052156" y="4031845"/>
            <a:ext cx="532402" cy="1381147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nahoru 7"/>
          <p:cNvSpPr/>
          <p:nvPr/>
        </p:nvSpPr>
        <p:spPr>
          <a:xfrm rot="6326400">
            <a:off x="5264974" y="3660301"/>
            <a:ext cx="509139" cy="2124236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nahoru 8"/>
          <p:cNvSpPr/>
          <p:nvPr/>
        </p:nvSpPr>
        <p:spPr>
          <a:xfrm rot="5838196">
            <a:off x="5251547" y="3124446"/>
            <a:ext cx="509139" cy="1826808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nahoru 9"/>
          <p:cNvSpPr/>
          <p:nvPr/>
        </p:nvSpPr>
        <p:spPr>
          <a:xfrm rot="16200000">
            <a:off x="2980148" y="5020388"/>
            <a:ext cx="532402" cy="1525163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nahoru 10"/>
          <p:cNvSpPr/>
          <p:nvPr/>
        </p:nvSpPr>
        <p:spPr>
          <a:xfrm rot="6742848">
            <a:off x="5205984" y="4825379"/>
            <a:ext cx="509139" cy="2124236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nahoru 13"/>
          <p:cNvSpPr/>
          <p:nvPr/>
        </p:nvSpPr>
        <p:spPr>
          <a:xfrm rot="16694502">
            <a:off x="2636787" y="3213162"/>
            <a:ext cx="532402" cy="1429813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180484" y="2042076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Auge</a:t>
            </a:r>
            <a:endParaRPr lang="cs-CZ" sz="2000" b="1" dirty="0" smtClean="0"/>
          </a:p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Augen</a:t>
            </a:r>
            <a:endParaRPr lang="cs-CZ" sz="2000" b="1" dirty="0"/>
          </a:p>
        </p:txBody>
      </p:sp>
      <p:sp>
        <p:nvSpPr>
          <p:cNvPr id="5" name="Šipka nahoru 4"/>
          <p:cNvSpPr/>
          <p:nvPr/>
        </p:nvSpPr>
        <p:spPr>
          <a:xfrm rot="17156683">
            <a:off x="2498399" y="2000523"/>
            <a:ext cx="576064" cy="1836389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168287" y="3429000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Wange</a:t>
            </a:r>
            <a:endParaRPr lang="cs-CZ" sz="2000" b="1" dirty="0" smtClean="0"/>
          </a:p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Wangen</a:t>
            </a:r>
            <a:endParaRPr lang="cs-CZ" sz="2000" b="1" dirty="0"/>
          </a:p>
        </p:txBody>
      </p:sp>
      <p:sp>
        <p:nvSpPr>
          <p:cNvPr id="17" name="Zaoblený obdélník 16"/>
          <p:cNvSpPr/>
          <p:nvPr/>
        </p:nvSpPr>
        <p:spPr>
          <a:xfrm>
            <a:off x="604523" y="4460626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Mund</a:t>
            </a:r>
            <a:endParaRPr lang="cs-CZ" sz="2000" b="1" dirty="0"/>
          </a:p>
        </p:txBody>
      </p:sp>
      <p:sp>
        <p:nvSpPr>
          <p:cNvPr id="18" name="Zaoblený obdélník 17"/>
          <p:cNvSpPr/>
          <p:nvPr/>
        </p:nvSpPr>
        <p:spPr>
          <a:xfrm>
            <a:off x="476172" y="5546230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Hals</a:t>
            </a:r>
            <a:endParaRPr lang="cs-CZ" sz="2000" b="1" dirty="0"/>
          </a:p>
        </p:txBody>
      </p:sp>
      <p:sp>
        <p:nvSpPr>
          <p:cNvPr id="19" name="Zaoblený obdélník 18"/>
          <p:cNvSpPr/>
          <p:nvPr/>
        </p:nvSpPr>
        <p:spPr>
          <a:xfrm>
            <a:off x="6876256" y="1988840"/>
            <a:ext cx="2223619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Augenbraue</a:t>
            </a:r>
            <a:endParaRPr lang="cs-CZ" sz="2000" b="1" dirty="0" smtClean="0"/>
          </a:p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Augenbrauen</a:t>
            </a:r>
            <a:endParaRPr lang="cs-CZ" sz="2000" b="1" dirty="0"/>
          </a:p>
        </p:txBody>
      </p:sp>
      <p:sp>
        <p:nvSpPr>
          <p:cNvPr id="20" name="Zaoblený obdélník 19"/>
          <p:cNvSpPr/>
          <p:nvPr/>
        </p:nvSpPr>
        <p:spPr>
          <a:xfrm>
            <a:off x="6425499" y="3682567"/>
            <a:ext cx="1818909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Nase</a:t>
            </a:r>
            <a:endParaRPr lang="cs-CZ" sz="2000" b="1" dirty="0"/>
          </a:p>
        </p:txBody>
      </p:sp>
      <p:sp>
        <p:nvSpPr>
          <p:cNvPr id="21" name="Zaoblený obdélník 20"/>
          <p:cNvSpPr/>
          <p:nvPr/>
        </p:nvSpPr>
        <p:spPr>
          <a:xfrm>
            <a:off x="6483405" y="4460626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Zahn</a:t>
            </a:r>
            <a:endParaRPr lang="cs-CZ" sz="2000" b="1" dirty="0" smtClean="0"/>
          </a:p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Zähne</a:t>
            </a:r>
            <a:endParaRPr lang="cs-CZ" sz="2000" b="1" dirty="0"/>
          </a:p>
        </p:txBody>
      </p:sp>
      <p:sp>
        <p:nvSpPr>
          <p:cNvPr id="22" name="Zaoblený obdélník 21"/>
          <p:cNvSpPr/>
          <p:nvPr/>
        </p:nvSpPr>
        <p:spPr>
          <a:xfrm>
            <a:off x="6444208" y="6035975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Kinn</a:t>
            </a:r>
            <a:endParaRPr lang="cs-CZ" sz="2000" b="1" dirty="0"/>
          </a:p>
        </p:txBody>
      </p:sp>
      <p:sp>
        <p:nvSpPr>
          <p:cNvPr id="12" name="Šipka nahoru 11"/>
          <p:cNvSpPr/>
          <p:nvPr/>
        </p:nvSpPr>
        <p:spPr>
          <a:xfrm rot="4758772">
            <a:off x="5729881" y="1669355"/>
            <a:ext cx="509139" cy="1990127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 rot="5133999">
            <a:off x="6140171" y="2672117"/>
            <a:ext cx="509139" cy="1536225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23"/>
          <p:cNvSpPr/>
          <p:nvPr/>
        </p:nvSpPr>
        <p:spPr>
          <a:xfrm>
            <a:off x="7145579" y="2852936"/>
            <a:ext cx="1818909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Ohr</a:t>
            </a:r>
            <a:endParaRPr lang="cs-CZ" sz="2000" b="1" dirty="0" smtClean="0"/>
          </a:p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Ohren</a:t>
            </a:r>
            <a:endParaRPr lang="cs-CZ" sz="2000" b="1" dirty="0"/>
          </a:p>
        </p:txBody>
      </p:sp>
      <p:sp>
        <p:nvSpPr>
          <p:cNvPr id="25" name="Zaoblený obdélník 24"/>
          <p:cNvSpPr/>
          <p:nvPr/>
        </p:nvSpPr>
        <p:spPr>
          <a:xfrm>
            <a:off x="6372200" y="5247353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smtClean="0"/>
              <a:t>die </a:t>
            </a:r>
            <a:r>
              <a:rPr lang="cs-CZ" sz="2000" b="1" dirty="0" err="1" smtClean="0"/>
              <a:t>Zunge</a:t>
            </a:r>
            <a:endParaRPr lang="cs-CZ" sz="2000" b="1" dirty="0" smtClean="0"/>
          </a:p>
        </p:txBody>
      </p:sp>
      <p:sp>
        <p:nvSpPr>
          <p:cNvPr id="26" name="Šipka nahoru 25"/>
          <p:cNvSpPr/>
          <p:nvPr/>
        </p:nvSpPr>
        <p:spPr>
          <a:xfrm rot="6822442">
            <a:off x="5048612" y="4081092"/>
            <a:ext cx="509139" cy="2124236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70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DER MUND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Jechova\AppData\Local\Microsoft\Windows\Temporary Internet Files\Content.IE5\004Y94IT\MP9004486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49378"/>
            <a:ext cx="3742942" cy="33569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nahoru 5"/>
          <p:cNvSpPr/>
          <p:nvPr/>
        </p:nvSpPr>
        <p:spPr>
          <a:xfrm rot="17156683">
            <a:off x="2627783" y="1471334"/>
            <a:ext cx="576064" cy="1836389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 rot="16622011">
            <a:off x="2498398" y="3238867"/>
            <a:ext cx="576064" cy="1836389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ravá složená závorka 4"/>
          <p:cNvSpPr/>
          <p:nvPr/>
        </p:nvSpPr>
        <p:spPr>
          <a:xfrm>
            <a:off x="6658758" y="1860340"/>
            <a:ext cx="793562" cy="3446030"/>
          </a:xfrm>
          <a:prstGeom prst="rightBrace">
            <a:avLst>
              <a:gd name="adj1" fmla="val 8333"/>
              <a:gd name="adj2" fmla="val 48288"/>
            </a:avLst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520920" y="3292742"/>
            <a:ext cx="1443568" cy="5812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Mund</a:t>
            </a:r>
            <a:endParaRPr lang="cs-CZ" sz="2000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5312838" y="3627874"/>
            <a:ext cx="1650468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der </a:t>
            </a:r>
            <a:r>
              <a:rPr lang="cs-CZ" sz="2000" b="1" dirty="0" err="1" smtClean="0"/>
              <a:t>Zahn</a:t>
            </a:r>
            <a:endParaRPr lang="cs-CZ" sz="2000" b="1" dirty="0" smtClean="0"/>
          </a:p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Zähne</a:t>
            </a:r>
            <a:endParaRPr lang="cs-CZ" sz="2000" b="1" dirty="0"/>
          </a:p>
        </p:txBody>
      </p:sp>
      <p:sp>
        <p:nvSpPr>
          <p:cNvPr id="13" name="Zaoblený obdélník 12"/>
          <p:cNvSpPr/>
          <p:nvPr/>
        </p:nvSpPr>
        <p:spPr>
          <a:xfrm>
            <a:off x="203239" y="3815792"/>
            <a:ext cx="1650468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Zunge</a:t>
            </a:r>
            <a:endParaRPr lang="cs-CZ" sz="2000" b="1" dirty="0" smtClean="0"/>
          </a:p>
        </p:txBody>
      </p:sp>
      <p:sp>
        <p:nvSpPr>
          <p:cNvPr id="8" name="Šipka nahoru 7"/>
          <p:cNvSpPr/>
          <p:nvPr/>
        </p:nvSpPr>
        <p:spPr>
          <a:xfrm rot="7700860">
            <a:off x="4772719" y="2621955"/>
            <a:ext cx="576064" cy="1341574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403735" y="1706991"/>
            <a:ext cx="1650468" cy="68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Lippe</a:t>
            </a:r>
            <a:endParaRPr lang="cs-CZ" sz="2000" b="1" dirty="0" smtClean="0"/>
          </a:p>
          <a:p>
            <a:pPr algn="ctr"/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Lippen</a:t>
            </a: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7191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940</Words>
  <Application>Microsoft Office PowerPoint</Application>
  <PresentationFormat>Předvádění na obrazovce (4:3)</PresentationFormat>
  <Paragraphs>295</Paragraphs>
  <Slides>35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systému Office</vt:lpstr>
      <vt:lpstr>Prezentace aplikace PowerPoint</vt:lpstr>
      <vt:lpstr>Prezentace aplikace PowerPoint</vt:lpstr>
      <vt:lpstr>DER MENSCHLICHE KÖRPER</vt:lpstr>
      <vt:lpstr>DIE KÖRPERTEILE</vt:lpstr>
      <vt:lpstr>UND NOCH…</vt:lpstr>
      <vt:lpstr>PLURAL</vt:lpstr>
      <vt:lpstr>WAS IST DAS?</vt:lpstr>
      <vt:lpstr>DAS GESICHT</vt:lpstr>
      <vt:lpstr>DER MUND</vt:lpstr>
      <vt:lpstr>WAS IST DAS?</vt:lpstr>
      <vt:lpstr>PLURAL</vt:lpstr>
      <vt:lpstr>WIE IST DIE PLURALFORM?</vt:lpstr>
      <vt:lpstr>JETZT MALE!</vt:lpstr>
      <vt:lpstr>VERBINDE!</vt:lpstr>
      <vt:lpstr>WELCHE KÖRPERTEILE SIND DAS?</vt:lpstr>
      <vt:lpstr>VERBINDE DAS WORT MIT DEM RICHTIGEN BILD!</vt:lpstr>
      <vt:lpstr>WIR WIEDERHOLEN DIE VOKABELN</vt:lpstr>
      <vt:lpstr>Was ist richtig?</vt:lpstr>
      <vt:lpstr>Was ist richtig?</vt:lpstr>
      <vt:lpstr>Was ist richtig?</vt:lpstr>
      <vt:lpstr>Was ist richtig?</vt:lpstr>
      <vt:lpstr>Was ist richtig?</vt:lpstr>
      <vt:lpstr>Was ist richtig?</vt:lpstr>
      <vt:lpstr>Was ist richtig?</vt:lpstr>
      <vt:lpstr>Was ist richtig?</vt:lpstr>
      <vt:lpstr>Was ist richtig?</vt:lpstr>
      <vt:lpstr>Was ist richtig?</vt:lpstr>
      <vt:lpstr>Was ist richtig?</vt:lpstr>
      <vt:lpstr>Was ist richtig?</vt:lpstr>
      <vt:lpstr>Was ist richtig?</vt:lpstr>
      <vt:lpstr>Was ist richtig?</vt:lpstr>
      <vt:lpstr>Was ist richtig?</vt:lpstr>
      <vt:lpstr>Was ist das?</vt:lpstr>
      <vt:lpstr>KANNST DU SCHON DIE KÖRPERTEILE?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MENSCHLICHE KÖRPER</dc:title>
  <dc:creator>Jechova</dc:creator>
  <cp:lastModifiedBy>Jechova</cp:lastModifiedBy>
  <cp:revision>82</cp:revision>
  <dcterms:created xsi:type="dcterms:W3CDTF">2013-10-29T11:04:51Z</dcterms:created>
  <dcterms:modified xsi:type="dcterms:W3CDTF">2014-03-23T10:06:21Z</dcterms:modified>
</cp:coreProperties>
</file>