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1"/>
  </p:notesMasterIdLst>
  <p:sldIdLst>
    <p:sldId id="271" r:id="rId2"/>
    <p:sldId id="272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727A7-4FEF-41A5-A9CF-67C876725CB7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C425-A6D4-453B-A729-4366F66C0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4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6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56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42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07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68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77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04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5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52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BCEE-9DA7-4381-936F-B58416DFED02}" type="datetimeFigureOut">
              <a:rPr lang="cs-CZ" smtClean="0"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BC14-9899-48DC-BEBF-B3F48A083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8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AppData\Local\Microsoft\Windows\Temporary Internet Files\Content.IE5\ZGWSO2KS\MC9004336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5840"/>
            <a:ext cx="1872208" cy="33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476672"/>
            <a:ext cx="525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Splnil se sen českých národních  buditelů – v Praze bylo postaveno </a:t>
            </a:r>
          </a:p>
          <a:p>
            <a:r>
              <a:rPr lang="cs-CZ" sz="3600" i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cs-CZ" sz="3600" i="1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Národní divadlo</a:t>
            </a:r>
            <a:r>
              <a:rPr lang="cs-CZ" sz="36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endParaRPr lang="cs-CZ" sz="36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cs-CZ" sz="36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bylo postaveno z dobrovolných sbírek pod heslem</a:t>
            </a:r>
          </a:p>
          <a:p>
            <a:r>
              <a:rPr lang="cs-CZ" sz="3600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3600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cs-CZ" sz="3600" i="1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Národ sobě</a:t>
            </a:r>
          </a:p>
          <a:p>
            <a:endParaRPr lang="cs-CZ" sz="3600" i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19" name="Picture 3" descr="C:\Users\admin\AppData\Local\Microsoft\Windows\Temporary Internet Files\Content.IE5\BON3B8YZ\MC90043233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2191618" cy="29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AppData\Local\Microsoft\Windows\Temporary Internet Files\Content.IE5\NSJODEZW\MC9000897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812925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9896" y="764704"/>
            <a:ext cx="165618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6000" i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1868</a:t>
            </a:r>
            <a:endParaRPr lang="cs-CZ" sz="6000" i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20375" y="2640063"/>
            <a:ext cx="167278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cs-CZ" sz="6000" i="1" dirty="0" smtClean="0">
                <a:solidFill>
                  <a:srgbClr val="444D2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1881</a:t>
            </a:r>
            <a:endParaRPr lang="cs-CZ" sz="6000" i="1" dirty="0">
              <a:solidFill>
                <a:srgbClr val="444D2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04877" y="4509120"/>
            <a:ext cx="167278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cs-CZ" sz="6000" i="1" dirty="0" smtClean="0">
                <a:solidFill>
                  <a:srgbClr val="444D2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1883</a:t>
            </a:r>
            <a:endParaRPr lang="cs-CZ" sz="6000" i="1" dirty="0">
              <a:solidFill>
                <a:srgbClr val="444D2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75856" y="487705"/>
            <a:ext cx="5544616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3200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Slavnostně položeny </a:t>
            </a:r>
          </a:p>
          <a:p>
            <a:r>
              <a:rPr lang="cs-CZ" sz="3200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základní kameny z legendárních míst české historie - Říp, Blaník, Radhošť</a:t>
            </a:r>
            <a:endParaRPr lang="cs-CZ" sz="3200" i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75856" y="2641311"/>
            <a:ext cx="3910045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Vypukl požár, </a:t>
            </a:r>
          </a:p>
          <a:p>
            <a:r>
              <a:rPr lang="cs-CZ" sz="3200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který budovu téměř zničil</a:t>
            </a:r>
            <a:endParaRPr lang="cs-CZ" sz="3200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161349" y="4447565"/>
            <a:ext cx="5238935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Slavnostně otevřeno představení</a:t>
            </a:r>
          </a:p>
          <a:p>
            <a:r>
              <a:rPr lang="cs-CZ" sz="3200" i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Opery Bedřicha Smetany - Libuše</a:t>
            </a:r>
            <a:endParaRPr lang="cs-CZ" sz="3200" i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2493155" y="1060061"/>
            <a:ext cx="633220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2510642" y="3026736"/>
            <a:ext cx="633220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2528129" y="4844887"/>
            <a:ext cx="633220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4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8864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i="1" dirty="0" smtClean="0">
              <a:latin typeface="Arial Narrow" panose="020B0606020202030204" pitchFamily="34" charset="0"/>
            </a:endParaRPr>
          </a:p>
          <a:p>
            <a:r>
              <a:rPr lang="cs-CZ" sz="3600" i="1" dirty="0" smtClean="0">
                <a:latin typeface="Arial Narrow" panose="020B0606020202030204" pitchFamily="34" charset="0"/>
              </a:rPr>
              <a:t>Na výzdobě se podíleli významní </a:t>
            </a:r>
          </a:p>
          <a:p>
            <a:r>
              <a:rPr lang="cs-CZ" sz="3600" i="1" dirty="0">
                <a:latin typeface="Arial Narrow" panose="020B0606020202030204" pitchFamily="34" charset="0"/>
              </a:rPr>
              <a:t>č</a:t>
            </a:r>
            <a:r>
              <a:rPr lang="cs-CZ" sz="3600" i="1" dirty="0" smtClean="0">
                <a:latin typeface="Arial Narrow" panose="020B0606020202030204" pitchFamily="34" charset="0"/>
              </a:rPr>
              <a:t>eští malíři a sochaři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cs-CZ" sz="3600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Josef Václav </a:t>
            </a:r>
            <a:r>
              <a:rPr lang="cs-CZ" sz="3600" i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Myslbek</a:t>
            </a:r>
            <a:endParaRPr lang="cs-CZ" sz="3600" i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cs-CZ" sz="36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Mikoláš Aleš</a:t>
            </a:r>
          </a:p>
          <a:p>
            <a:r>
              <a:rPr lang="cs-CZ" sz="3600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endParaRPr lang="cs-CZ" sz="3600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266" name="Picture 2" descr="C:\Users\admin\AppData\Local\Microsoft\Windows\Temporary Internet Files\Content.IE5\TAP9CWHJ\MC9000893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888432" cy="31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bor:Praha 2005-09-20 národní divad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93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452320" y="5851594"/>
            <a:ext cx="75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[</a:t>
            </a:r>
            <a:r>
              <a:rPr lang="cs-CZ" dirty="0" smtClean="0">
                <a:latin typeface="Arial Narrow" panose="020B0606020202030204" pitchFamily="34" charset="0"/>
              </a:rPr>
              <a:t>Obr.2</a:t>
            </a:r>
            <a:r>
              <a:rPr lang="en-US" dirty="0" smtClean="0">
                <a:latin typeface="Arial Narrow" panose="020B0606020202030204" pitchFamily="34" charset="0"/>
              </a:rPr>
              <a:t>]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851594"/>
            <a:ext cx="263886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Národní divadlo </a:t>
            </a:r>
            <a:endParaRPr lang="cs-CZ" sz="320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ubor:Zakladni kamen Narodniho divad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501580" cy="407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24328" y="4293096"/>
            <a:ext cx="8074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[</a:t>
            </a:r>
            <a:r>
              <a:rPr lang="cs-CZ" dirty="0" smtClean="0">
                <a:latin typeface="Arial Narrow" panose="020B0606020202030204" pitchFamily="34" charset="0"/>
              </a:rPr>
              <a:t>Obr. 3</a:t>
            </a:r>
            <a:r>
              <a:rPr lang="en-US" dirty="0" smtClean="0">
                <a:latin typeface="Arial Narrow" panose="020B0606020202030204" pitchFamily="34" charset="0"/>
              </a:rPr>
              <a:t>]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5224075"/>
            <a:ext cx="4491935" cy="58477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Narrow" panose="020B0606020202030204" pitchFamily="34" charset="0"/>
              </a:rPr>
              <a:t>Položení základních kamenů</a:t>
            </a:r>
            <a:endParaRPr lang="cs-CZ" sz="3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ubor:Narodni divadlo Praha 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7322"/>
            <a:ext cx="7423098" cy="550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40934" y="5543966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[</a:t>
            </a:r>
            <a:r>
              <a:rPr lang="cs-CZ" dirty="0" smtClean="0">
                <a:latin typeface="Arial Narrow" panose="020B0606020202030204" pitchFamily="34" charset="0"/>
              </a:rPr>
              <a:t>Obr</a:t>
            </a:r>
            <a:r>
              <a:rPr lang="cs-CZ" dirty="0" smtClean="0">
                <a:latin typeface="Arial Narrow" panose="020B0606020202030204" pitchFamily="34" charset="0"/>
              </a:rPr>
              <a:t>. </a:t>
            </a:r>
            <a:r>
              <a:rPr lang="cs-CZ" dirty="0" smtClean="0">
                <a:latin typeface="Arial Narrow" panose="020B0606020202030204" pitchFamily="34" charset="0"/>
              </a:rPr>
              <a:t>4</a:t>
            </a:r>
            <a:r>
              <a:rPr lang="en-US" dirty="0" smtClean="0">
                <a:latin typeface="Arial Narrow" panose="020B0606020202030204" pitchFamily="34" charset="0"/>
              </a:rPr>
              <a:t>]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83256" y="6036247"/>
            <a:ext cx="3780202" cy="58477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Narrow" panose="020B0606020202030204" pitchFamily="34" charset="0"/>
              </a:rPr>
              <a:t>Dřevořezba z roku 1881</a:t>
            </a:r>
            <a:endParaRPr lang="cs-CZ" sz="3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oubor:Národní divadlo, interiér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1" y="41330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 flipH="1">
            <a:off x="6804248" y="569479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[</a:t>
            </a:r>
            <a:r>
              <a:rPr lang="cs-CZ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Obr.5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]</a:t>
            </a:r>
            <a:endParaRPr lang="cs-CZ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6146977"/>
            <a:ext cx="3124573" cy="58477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Narrow" panose="020B0606020202030204" pitchFamily="34" charset="0"/>
              </a:rPr>
              <a:t>Současná výzdoba </a:t>
            </a:r>
            <a:endParaRPr lang="cs-CZ" sz="3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solidFill>
                  <a:prstClr val="black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solidFill>
                <a:prstClr val="black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2179112"/>
            <a:ext cx="83718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ČAPKA,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F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Vlastivěda 5. Významné události nových českých dějin, učebnice pro 5.ročník. Brno: Nová škola, 2013. ISBN 978-80-7289-480-2. s. 17 - 18.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Čapka, F. Člověk a jeho svět. Lidé a čas. Obrazy z novějších českých dějin. Všeň: ALTER, 2012. 59 s. ISBN 978-80-7245-229-3</a:t>
            </a:r>
            <a:r>
              <a:rPr lang="cs-CZ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cs-CZ" sz="1600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Dlouhý, A., Chmelařová, H. Pracovní listy k učebnici Obrazy z novějších českých dějin. Všeň: ALTER, 2011. 47 s. ISBN 80-7168-013-3. </a:t>
            </a:r>
            <a:endParaRPr lang="cs-CZ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dirty="0">
                <a:solidFill>
                  <a:prstClr val="black"/>
                </a:solidFill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galerie obrázků a klipartů Microsoft Office.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866" y="-1852076"/>
            <a:ext cx="8136904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OBR.1] 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[cit.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2013-24-10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Soubor:Jan_Vil%C3%ADmek_-_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Miroslav_Tyr%C5%A1.jpg</a:t>
            </a:r>
            <a:r>
              <a:rPr lang="en-US" sz="1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/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13</a:t>
            </a:r>
            <a:endParaRPr lang="cs-CZ" sz="1600" i="1" dirty="0">
              <a:solidFill>
                <a:srgbClr val="000000"/>
              </a:solidFill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[OBR.2] 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cit.2013-24-10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]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:&lt;http</a:t>
            </a:r>
            <a:r>
              <a:rPr lang="cs-CZ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cs.wikipedia.org/wiki/Soubor:Praha_2005-09-20_n%C3%A1rodn%C3%AD_divadlo.jpg</a:t>
            </a:r>
            <a:r>
              <a:rPr lang="en-US" sz="1600" i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cit.2013-24-10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]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r>
              <a:rPr lang="cs-CZ" sz="1600" i="1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WWW:</a:t>
            </a:r>
            <a:r>
              <a:rPr lang="en-US" sz="1600" dirty="0"/>
              <a:t>&lt;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File:Zakladni_kamen_Narodniho_divadla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 smtClean="0"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15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cit.2013-24-10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]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WWW:&lt;http://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cs.wikipedia.org/wiki/Soubor:Narodni_divadlo_Praha_1881.jpg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836712"/>
            <a:ext cx="8210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15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 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cit.2013-24-10</a:t>
            </a:r>
            <a:r>
              <a:rPr lang="en-US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]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na 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WWW:&lt;http</a:t>
            </a:r>
            <a:r>
              <a:rPr lang="cs-CZ" sz="1600" i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://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cs.wikipedia.org/wiki/Soubor:N%C3%A1rodn%C3%AD_divadlo,_interi%C3%A9r_%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283%29.jpg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PowerPoint.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70003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Marie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Švandová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České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dějiny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Národ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sobě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VY_32_INOVACE_41.10.ŠVA.VL.5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25.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10.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7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0722" y="764704"/>
            <a:ext cx="7772400" cy="1470025"/>
          </a:xfr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Národ sobě</a:t>
            </a:r>
            <a:endParaRPr lang="cs-CZ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Rozvoj kultury a umění</a:t>
            </a:r>
            <a:endParaRPr lang="cs-CZ" sz="3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C:\Users\admin\AppData\Local\Microsoft\Windows\Temporary Internet Files\Content.IE5\RRAWF2WP\MM90039571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18" y="4005064"/>
            <a:ext cx="2617339" cy="21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\AppData\Local\Microsoft\Windows\Temporary Internet Files\Content.IE5\NSJODEZW\MC900357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98" y="908695"/>
            <a:ext cx="15716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AppData\Local\Microsoft\Windows\Temporary Internet Files\Content.IE5\BON3B8YZ\MC9003186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9145"/>
            <a:ext cx="18034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AppData\Local\Microsoft\Windows\Temporary Internet Files\Content.IE5\NSJODEZW\MC9002920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17" y="3932114"/>
            <a:ext cx="182403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19168" y="69269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V druhé polovině 19. stol. dochází k velkému kulturnímu rozvoji českého národa</a:t>
            </a:r>
            <a:endParaRPr lang="cs-CZ" sz="3600" i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4510" y="2708920"/>
            <a:ext cx="663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Ve městech přibývá české obyvatelstvo</a:t>
            </a:r>
            <a:endParaRPr lang="cs-CZ" sz="3200" i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9258" y="3573016"/>
            <a:ext cx="6187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Zvyšuje se počet českých úředníků, </a:t>
            </a:r>
          </a:p>
          <a:p>
            <a:r>
              <a:rPr lang="cs-CZ" sz="3200" i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cs-CZ" sz="3200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    obchodníků a řemeslníků</a:t>
            </a:r>
            <a:endParaRPr lang="cs-CZ" sz="3200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961" y="4760789"/>
            <a:ext cx="398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Vychází české noviny</a:t>
            </a:r>
            <a:endParaRPr lang="cs-CZ" sz="32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6961" y="5440867"/>
            <a:ext cx="6300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Zakládají se kulturní a politické spolky</a:t>
            </a:r>
            <a:endParaRPr lang="cs-CZ" sz="3200" i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Největší národní organizací se stal tělovýchovný spolek  </a:t>
            </a:r>
            <a:r>
              <a:rPr lang="cs-CZ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Sokol</a:t>
            </a:r>
            <a:endParaRPr lang="cs-CZ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Nabízel pravidelné cvičení</a:t>
            </a:r>
          </a:p>
          <a:p>
            <a:pPr marL="0" indent="0">
              <a:buNone/>
            </a:pPr>
            <a:endParaRPr lang="cs-CZ" sz="3200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Pořádal veřejná cvičení  - slety</a:t>
            </a:r>
            <a:endParaRPr lang="cs-CZ" sz="320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C:\Users\admin\AppData\Local\Microsoft\Windows\Temporary Internet Files\Content.IE5\TAP9CWHJ\MC9003980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413120" cy="20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AppData\Local\Microsoft\Windows\Temporary Internet Files\Content.IE5\BON3B8YZ\MC9003980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59519"/>
            <a:ext cx="2046959" cy="22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AppData\Local\Microsoft\Windows\Temporary Internet Files\Content.IE5\NSJODEZW\MC9003980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6927"/>
            <a:ext cx="2714672" cy="19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Zakladatel Sokola </a:t>
            </a:r>
            <a:r>
              <a:rPr lang="cs-CZ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Miroslav Tyrš</a:t>
            </a:r>
            <a:endParaRPr lang="cs-CZ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Soubor:Jan Vilímek - Miroslav Tyr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8481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97947" y="5871583"/>
            <a:ext cx="88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Obr. 1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7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15616" y="764704"/>
            <a:ext cx="5027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Velký rozmach nastal ve </a:t>
            </a:r>
            <a:r>
              <a:rPr lang="cs-CZ" sz="32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školství</a:t>
            </a:r>
            <a:endParaRPr lang="cs-CZ" sz="320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58147" y="1498176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Přibývají školy</a:t>
            </a:r>
            <a:endParaRPr lang="cs-CZ" sz="3200" i="1" dirty="0">
              <a:latin typeface="Arial Narrow" panose="020B060602020203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915816" y="2492896"/>
            <a:ext cx="2952328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latin typeface="Arial Black" panose="020B0A04020102020204" pitchFamily="34" charset="0"/>
              </a:rPr>
              <a:t>Obecné</a:t>
            </a:r>
            <a:endParaRPr lang="cs-CZ" sz="2000" i="1" dirty="0">
              <a:latin typeface="Arial Black" panose="020B0A0402010202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158147" y="4065496"/>
            <a:ext cx="2952328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latin typeface="Arial Black" panose="020B0A04020102020204" pitchFamily="34" charset="0"/>
              </a:rPr>
              <a:t>S</a:t>
            </a:r>
            <a:r>
              <a:rPr lang="cs-CZ" sz="2000" i="1" dirty="0" smtClean="0">
                <a:latin typeface="Arial Black" panose="020B0A04020102020204" pitchFamily="34" charset="0"/>
              </a:rPr>
              <a:t>třední</a:t>
            </a:r>
            <a:endParaRPr lang="cs-CZ" sz="2000" i="1" dirty="0">
              <a:latin typeface="Arial Black" panose="020B0A0402010202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762566" y="4149080"/>
            <a:ext cx="2952328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latin typeface="Arial Black" panose="020B0A04020102020204" pitchFamily="34" charset="0"/>
              </a:rPr>
              <a:t>O</a:t>
            </a:r>
            <a:r>
              <a:rPr lang="cs-CZ" sz="2000" i="1" dirty="0" smtClean="0">
                <a:latin typeface="Arial Black" panose="020B0A04020102020204" pitchFamily="34" charset="0"/>
              </a:rPr>
              <a:t>dborné</a:t>
            </a:r>
            <a:endParaRPr lang="cs-CZ" sz="2000" i="1" dirty="0"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15616" y="5517232"/>
            <a:ext cx="5553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Přibývá vzdělaného obyvatelstva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147" name="Picture 3" descr="C:\Users\admin\AppData\Local\Microsoft\Windows\Temporary Internet Files\Content.IE5\TAP9CWHJ\MP900399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30" y="1072258"/>
            <a:ext cx="2033984" cy="254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AppData\Local\Microsoft\Windows\Temporary Internet Files\Content.IE5\NSJODEZW\MC9000299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3440025" cy="24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1599" y="658143"/>
            <a:ext cx="6411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Narrow" panose="020B0606020202030204" pitchFamily="34" charset="0"/>
              </a:rPr>
              <a:t>Také pražská univerzita umožňovala celé </a:t>
            </a:r>
          </a:p>
          <a:p>
            <a:r>
              <a:rPr lang="cs-CZ" sz="3200" i="1" dirty="0">
                <a:latin typeface="Arial Narrow" panose="020B0606020202030204" pitchFamily="34" charset="0"/>
              </a:rPr>
              <a:t>s</a:t>
            </a:r>
            <a:r>
              <a:rPr lang="cs-CZ" sz="3200" i="1" dirty="0" smtClean="0">
                <a:latin typeface="Arial Narrow" panose="020B0606020202030204" pitchFamily="34" charset="0"/>
              </a:rPr>
              <a:t>tudium v češtině</a:t>
            </a:r>
            <a:endParaRPr lang="cs-CZ" sz="3200" i="1" dirty="0">
              <a:latin typeface="Arial Narrow" panose="020B0606020202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3436540"/>
            <a:ext cx="7335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Narrow" panose="020B0606020202030204" pitchFamily="34" charset="0"/>
              </a:rPr>
              <a:t>Samostatná česká universita začala vychovávat</a:t>
            </a:r>
          </a:p>
          <a:p>
            <a:r>
              <a:rPr lang="cs-CZ" sz="3200" i="1" dirty="0">
                <a:latin typeface="Arial Narrow" panose="020B0606020202030204" pitchFamily="34" charset="0"/>
              </a:rPr>
              <a:t>č</a:t>
            </a:r>
            <a:r>
              <a:rPr lang="cs-CZ" sz="3200" i="1" dirty="0" smtClean="0">
                <a:latin typeface="Arial Narrow" panose="020B0606020202030204" pitchFamily="34" charset="0"/>
              </a:rPr>
              <a:t>eské vzdělance – vědce, filosofy</a:t>
            </a:r>
            <a:endParaRPr lang="cs-CZ" sz="3200" i="1" dirty="0">
              <a:latin typeface="Arial Narrow" panose="020B0606020202030204" pitchFamily="34" charset="0"/>
            </a:endParaRPr>
          </a:p>
        </p:txBody>
      </p:sp>
      <p:pic>
        <p:nvPicPr>
          <p:cNvPr id="7172" name="Picture 4" descr="C:\Users\admin\AppData\Local\Microsoft\Windows\Temporary Internet Files\Content.IE5\NSJODEZW\MC9004123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4622800"/>
            <a:ext cx="236220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600" y="5157192"/>
            <a:ext cx="585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Arial Narrow" panose="020B0606020202030204" pitchFamily="34" charset="0"/>
              </a:rPr>
              <a:t>Mezi jinými i Tomáš </a:t>
            </a:r>
            <a:r>
              <a:rPr lang="cs-CZ" sz="3200" i="1" dirty="0" err="1" smtClean="0">
                <a:latin typeface="Arial Narrow" panose="020B0606020202030204" pitchFamily="34" charset="0"/>
              </a:rPr>
              <a:t>Garrique</a:t>
            </a:r>
            <a:r>
              <a:rPr lang="cs-CZ" sz="3200" i="1" dirty="0" smtClean="0">
                <a:latin typeface="Arial Narrow" panose="020B0606020202030204" pitchFamily="34" charset="0"/>
              </a:rPr>
              <a:t> Masaryk</a:t>
            </a:r>
            <a:endParaRPr lang="cs-CZ" sz="3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836712"/>
            <a:ext cx="73292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Vyrůstá nová generace českých spisovatelů,</a:t>
            </a:r>
          </a:p>
          <a:p>
            <a:r>
              <a:rPr lang="cs-CZ" sz="3200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b</a:t>
            </a:r>
            <a:r>
              <a:rPr lang="cs-CZ" sz="3200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ásníků, architektů, hudebních skladatelů,</a:t>
            </a:r>
          </a:p>
          <a:p>
            <a:r>
              <a:rPr lang="cs-CZ" sz="3200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s</a:t>
            </a:r>
            <a:r>
              <a:rPr lang="cs-CZ" sz="3200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ochařů a malířů.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Božena Němcová – autorka slavné Babičky  </a:t>
            </a:r>
          </a:p>
          <a:p>
            <a:r>
              <a:rPr lang="cs-CZ" sz="3200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32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a sběratelka lidových pohádek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Alois Jirásek – Staré pověsti české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Karel Jaromír Erben – Kytice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Svatopluk Čech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Jan Neruda </a:t>
            </a:r>
            <a:endParaRPr lang="cs-CZ" sz="3200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4" name="Picture 2" descr="C:\Users\admin\AppData\Local\Microsoft\Windows\Temporary Internet Files\Content.IE5\NSJODEZW\MC9000244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09917"/>
            <a:ext cx="2299414" cy="22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AppData\Local\Microsoft\Windows\Temporary Internet Files\Content.IE5\NSJODEZW\MC9003381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09" y="4613592"/>
            <a:ext cx="1646237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504</Words>
  <Application>Microsoft Office PowerPoint</Application>
  <PresentationFormat>Předvádění na obrazovce (4:3)</PresentationFormat>
  <Paragraphs>139</Paragraphs>
  <Slides>19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Národ sobě</vt:lpstr>
      <vt:lpstr>Prezentace aplikace PowerPoint</vt:lpstr>
      <vt:lpstr>Největší národní organizací se stal tělovýchovný spolek  Sokol</vt:lpstr>
      <vt:lpstr>Zakladatel Sokola Miroslav Tyrš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 sobě</dc:title>
  <dc:creator>admin</dc:creator>
  <cp:lastModifiedBy>admin</cp:lastModifiedBy>
  <cp:revision>24</cp:revision>
  <dcterms:created xsi:type="dcterms:W3CDTF">2013-11-02T15:44:45Z</dcterms:created>
  <dcterms:modified xsi:type="dcterms:W3CDTF">2014-03-15T16:20:21Z</dcterms:modified>
</cp:coreProperties>
</file>